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9" r:id="rId3"/>
    <p:sldId id="257" r:id="rId4"/>
    <p:sldId id="258" r:id="rId5"/>
    <p:sldId id="260" r:id="rId6"/>
    <p:sldId id="261" r:id="rId7"/>
    <p:sldId id="262" r:id="rId8"/>
    <p:sldId id="263"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100" d="100"/>
          <a:sy n="100" d="100"/>
        </p:scale>
        <p:origin x="936"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roslav Danek" userId="193b0f11d0093522" providerId="LiveId" clId="{595F00F3-F92B-4047-B2D8-37CF2729061F}"/>
    <pc:docChg chg="undo custSel addSld modSld sldOrd">
      <pc:chgData name="Miroslav Danek" userId="193b0f11d0093522" providerId="LiveId" clId="{595F00F3-F92B-4047-B2D8-37CF2729061F}" dt="2021-04-30T21:28:17.762" v="363"/>
      <pc:docMkLst>
        <pc:docMk/>
      </pc:docMkLst>
      <pc:sldChg chg="modSp mod">
        <pc:chgData name="Miroslav Danek" userId="193b0f11d0093522" providerId="LiveId" clId="{595F00F3-F92B-4047-B2D8-37CF2729061F}" dt="2021-04-30T21:26:43.527" v="361" actId="20577"/>
        <pc:sldMkLst>
          <pc:docMk/>
          <pc:sldMk cId="2257934753" sldId="257"/>
        </pc:sldMkLst>
        <pc:spChg chg="mod">
          <ac:chgData name="Miroslav Danek" userId="193b0f11d0093522" providerId="LiveId" clId="{595F00F3-F92B-4047-B2D8-37CF2729061F}" dt="2021-04-30T20:59:57.383" v="49" actId="255"/>
          <ac:spMkLst>
            <pc:docMk/>
            <pc:sldMk cId="2257934753" sldId="257"/>
            <ac:spMk id="2" creationId="{8C77CE75-5B57-4318-890E-C6BB8DDDCF95}"/>
          </ac:spMkLst>
        </pc:spChg>
        <pc:spChg chg="mod">
          <ac:chgData name="Miroslav Danek" userId="193b0f11d0093522" providerId="LiveId" clId="{595F00F3-F92B-4047-B2D8-37CF2729061F}" dt="2021-04-30T21:26:43.527" v="361" actId="20577"/>
          <ac:spMkLst>
            <pc:docMk/>
            <pc:sldMk cId="2257934753" sldId="257"/>
            <ac:spMk id="3" creationId="{1F30565E-8A3C-4AF6-8637-6E80BEDE6903}"/>
          </ac:spMkLst>
        </pc:spChg>
      </pc:sldChg>
      <pc:sldChg chg="modSp mod">
        <pc:chgData name="Miroslav Danek" userId="193b0f11d0093522" providerId="LiveId" clId="{595F00F3-F92B-4047-B2D8-37CF2729061F}" dt="2021-04-30T20:59:50.729" v="48" actId="255"/>
        <pc:sldMkLst>
          <pc:docMk/>
          <pc:sldMk cId="961779122" sldId="258"/>
        </pc:sldMkLst>
        <pc:spChg chg="mod">
          <ac:chgData name="Miroslav Danek" userId="193b0f11d0093522" providerId="LiveId" clId="{595F00F3-F92B-4047-B2D8-37CF2729061F}" dt="2021-04-30T20:59:50.729" v="48" actId="255"/>
          <ac:spMkLst>
            <pc:docMk/>
            <pc:sldMk cId="961779122" sldId="258"/>
            <ac:spMk id="2" creationId="{609AA23D-5255-4D64-9299-B133CA37CBF9}"/>
          </ac:spMkLst>
        </pc:spChg>
      </pc:sldChg>
      <pc:sldChg chg="addSp delSp modSp new mod ord">
        <pc:chgData name="Miroslav Danek" userId="193b0f11d0093522" providerId="LiveId" clId="{595F00F3-F92B-4047-B2D8-37CF2729061F}" dt="2021-04-30T21:26:40.035" v="360" actId="20577"/>
        <pc:sldMkLst>
          <pc:docMk/>
          <pc:sldMk cId="665926512" sldId="259"/>
        </pc:sldMkLst>
        <pc:spChg chg="mod">
          <ac:chgData name="Miroslav Danek" userId="193b0f11d0093522" providerId="LiveId" clId="{595F00F3-F92B-4047-B2D8-37CF2729061F}" dt="2021-04-30T21:26:40.035" v="360" actId="20577"/>
          <ac:spMkLst>
            <pc:docMk/>
            <pc:sldMk cId="665926512" sldId="259"/>
            <ac:spMk id="2" creationId="{B4937F0C-75A4-4FB4-989E-A91DDE8F91E0}"/>
          </ac:spMkLst>
        </pc:spChg>
        <pc:spChg chg="del">
          <ac:chgData name="Miroslav Danek" userId="193b0f11d0093522" providerId="LiveId" clId="{595F00F3-F92B-4047-B2D8-37CF2729061F}" dt="2021-04-30T20:58:25.783" v="1" actId="478"/>
          <ac:spMkLst>
            <pc:docMk/>
            <pc:sldMk cId="665926512" sldId="259"/>
            <ac:spMk id="3" creationId="{9DFAEDBF-6237-4CCE-93A1-5849E0C4631F}"/>
          </ac:spMkLst>
        </pc:spChg>
        <pc:picChg chg="add mod">
          <ac:chgData name="Miroslav Danek" userId="193b0f11d0093522" providerId="LiveId" clId="{595F00F3-F92B-4047-B2D8-37CF2729061F}" dt="2021-04-30T20:58:29.187" v="3" actId="1076"/>
          <ac:picMkLst>
            <pc:docMk/>
            <pc:sldMk cId="665926512" sldId="259"/>
            <ac:picMk id="4" creationId="{81D79347-BD26-4495-BEE1-C3BC67F08865}"/>
          </ac:picMkLst>
        </pc:picChg>
        <pc:picChg chg="add mod">
          <ac:chgData name="Miroslav Danek" userId="193b0f11d0093522" providerId="LiveId" clId="{595F00F3-F92B-4047-B2D8-37CF2729061F}" dt="2021-04-30T20:58:35.138" v="5" actId="1076"/>
          <ac:picMkLst>
            <pc:docMk/>
            <pc:sldMk cId="665926512" sldId="259"/>
            <ac:picMk id="5" creationId="{F084244C-8B41-4C84-8A30-D76FD6591E16}"/>
          </ac:picMkLst>
        </pc:picChg>
      </pc:sldChg>
      <pc:sldChg chg="addSp modSp new mod">
        <pc:chgData name="Miroslav Danek" userId="193b0f11d0093522" providerId="LiveId" clId="{595F00F3-F92B-4047-B2D8-37CF2729061F}" dt="2021-04-30T21:05:25.859" v="57" actId="1076"/>
        <pc:sldMkLst>
          <pc:docMk/>
          <pc:sldMk cId="2212522490" sldId="260"/>
        </pc:sldMkLst>
        <pc:spChg chg="mod">
          <ac:chgData name="Miroslav Danek" userId="193b0f11d0093522" providerId="LiveId" clId="{595F00F3-F92B-4047-B2D8-37CF2729061F}" dt="2021-04-30T20:59:40.853" v="47" actId="255"/>
          <ac:spMkLst>
            <pc:docMk/>
            <pc:sldMk cId="2212522490" sldId="260"/>
            <ac:spMk id="2" creationId="{BF395EA0-EDCE-42FD-BF3D-1BC6E57C9B2D}"/>
          </ac:spMkLst>
        </pc:spChg>
        <pc:spChg chg="mod">
          <ac:chgData name="Miroslav Danek" userId="193b0f11d0093522" providerId="LiveId" clId="{595F00F3-F92B-4047-B2D8-37CF2729061F}" dt="2021-04-30T20:59:27.575" v="46"/>
          <ac:spMkLst>
            <pc:docMk/>
            <pc:sldMk cId="2212522490" sldId="260"/>
            <ac:spMk id="3" creationId="{7BB441F7-1F81-4F4A-A2D7-953D7FCBB316}"/>
          </ac:spMkLst>
        </pc:spChg>
        <pc:picChg chg="add mod">
          <ac:chgData name="Miroslav Danek" userId="193b0f11d0093522" providerId="LiveId" clId="{595F00F3-F92B-4047-B2D8-37CF2729061F}" dt="2021-04-30T21:04:55.511" v="54" actId="1076"/>
          <ac:picMkLst>
            <pc:docMk/>
            <pc:sldMk cId="2212522490" sldId="260"/>
            <ac:picMk id="5" creationId="{F266E3D0-AE8C-4B80-939B-86B888D24DC9}"/>
          </ac:picMkLst>
        </pc:picChg>
        <pc:picChg chg="add mod">
          <ac:chgData name="Miroslav Danek" userId="193b0f11d0093522" providerId="LiveId" clId="{595F00F3-F92B-4047-B2D8-37CF2729061F}" dt="2021-04-30T21:05:25.859" v="57" actId="1076"/>
          <ac:picMkLst>
            <pc:docMk/>
            <pc:sldMk cId="2212522490" sldId="260"/>
            <ac:picMk id="6" creationId="{B13429B1-C153-491A-8C88-C258FFAD5654}"/>
          </ac:picMkLst>
        </pc:picChg>
      </pc:sldChg>
      <pc:sldChg chg="modSp new mod">
        <pc:chgData name="Miroslav Danek" userId="193b0f11d0093522" providerId="LiveId" clId="{595F00F3-F92B-4047-B2D8-37CF2729061F}" dt="2021-04-30T21:17:29.258" v="192" actId="790"/>
        <pc:sldMkLst>
          <pc:docMk/>
          <pc:sldMk cId="317454496" sldId="261"/>
        </pc:sldMkLst>
        <pc:spChg chg="mod">
          <ac:chgData name="Miroslav Danek" userId="193b0f11d0093522" providerId="LiveId" clId="{595F00F3-F92B-4047-B2D8-37CF2729061F}" dt="2021-04-30T21:13:20.110" v="58"/>
          <ac:spMkLst>
            <pc:docMk/>
            <pc:sldMk cId="317454496" sldId="261"/>
            <ac:spMk id="2" creationId="{50EC780B-E2FE-4A73-9B44-9E6FD717E5CE}"/>
          </ac:spMkLst>
        </pc:spChg>
        <pc:spChg chg="mod">
          <ac:chgData name="Miroslav Danek" userId="193b0f11d0093522" providerId="LiveId" clId="{595F00F3-F92B-4047-B2D8-37CF2729061F}" dt="2021-04-30T21:17:29.258" v="192" actId="790"/>
          <ac:spMkLst>
            <pc:docMk/>
            <pc:sldMk cId="317454496" sldId="261"/>
            <ac:spMk id="3" creationId="{0A60D602-A425-4CFA-BCB6-6D2875A8CEB9}"/>
          </ac:spMkLst>
        </pc:spChg>
      </pc:sldChg>
      <pc:sldChg chg="addSp delSp modSp new mod">
        <pc:chgData name="Miroslav Danek" userId="193b0f11d0093522" providerId="LiveId" clId="{595F00F3-F92B-4047-B2D8-37CF2729061F}" dt="2021-04-30T21:19:56.944" v="229" actId="1076"/>
        <pc:sldMkLst>
          <pc:docMk/>
          <pc:sldMk cId="2820840020" sldId="262"/>
        </pc:sldMkLst>
        <pc:spChg chg="mod">
          <ac:chgData name="Miroslav Danek" userId="193b0f11d0093522" providerId="LiveId" clId="{595F00F3-F92B-4047-B2D8-37CF2729061F}" dt="2021-04-30T21:19:55.127" v="228" actId="1076"/>
          <ac:spMkLst>
            <pc:docMk/>
            <pc:sldMk cId="2820840020" sldId="262"/>
            <ac:spMk id="2" creationId="{26347BF7-4FD7-4C0B-8CC7-7D1DD0CAB0C4}"/>
          </ac:spMkLst>
        </pc:spChg>
        <pc:spChg chg="del">
          <ac:chgData name="Miroslav Danek" userId="193b0f11d0093522" providerId="LiveId" clId="{595F00F3-F92B-4047-B2D8-37CF2729061F}" dt="2021-04-30T21:18:02.726" v="195" actId="478"/>
          <ac:spMkLst>
            <pc:docMk/>
            <pc:sldMk cId="2820840020" sldId="262"/>
            <ac:spMk id="3" creationId="{71AC13B1-4AD0-4A91-AE5D-6B413C58A0F7}"/>
          </ac:spMkLst>
        </pc:spChg>
        <pc:picChg chg="add mod">
          <ac:chgData name="Miroslav Danek" userId="193b0f11d0093522" providerId="LiveId" clId="{595F00F3-F92B-4047-B2D8-37CF2729061F}" dt="2021-04-30T21:19:56.944" v="229" actId="1076"/>
          <ac:picMkLst>
            <pc:docMk/>
            <pc:sldMk cId="2820840020" sldId="262"/>
            <ac:picMk id="4" creationId="{2EAE6338-3315-440B-867E-496401D32AD0}"/>
          </ac:picMkLst>
        </pc:picChg>
        <pc:picChg chg="add mod">
          <ac:chgData name="Miroslav Danek" userId="193b0f11d0093522" providerId="LiveId" clId="{595F00F3-F92B-4047-B2D8-37CF2729061F}" dt="2021-04-30T21:18:55.888" v="216" actId="1076"/>
          <ac:picMkLst>
            <pc:docMk/>
            <pc:sldMk cId="2820840020" sldId="262"/>
            <ac:picMk id="5" creationId="{BB1EDA24-AF4E-49BB-A099-D26C48D1D00B}"/>
          </ac:picMkLst>
        </pc:picChg>
      </pc:sldChg>
      <pc:sldChg chg="addSp delSp modSp new mod">
        <pc:chgData name="Miroslav Danek" userId="193b0f11d0093522" providerId="LiveId" clId="{595F00F3-F92B-4047-B2D8-37CF2729061F}" dt="2021-04-30T21:20:41.696" v="240" actId="14100"/>
        <pc:sldMkLst>
          <pc:docMk/>
          <pc:sldMk cId="2191133291" sldId="263"/>
        </pc:sldMkLst>
        <pc:spChg chg="del mod">
          <ac:chgData name="Miroslav Danek" userId="193b0f11d0093522" providerId="LiveId" clId="{595F00F3-F92B-4047-B2D8-37CF2729061F}" dt="2021-04-30T21:20:04.337" v="230" actId="478"/>
          <ac:spMkLst>
            <pc:docMk/>
            <pc:sldMk cId="2191133291" sldId="263"/>
            <ac:spMk id="2" creationId="{7CEBC572-56F4-4D06-8F70-B913B13AAD90}"/>
          </ac:spMkLst>
        </pc:spChg>
        <pc:spChg chg="del">
          <ac:chgData name="Miroslav Danek" userId="193b0f11d0093522" providerId="LiveId" clId="{595F00F3-F92B-4047-B2D8-37CF2729061F}" dt="2021-04-30T21:19:21.927" v="219" actId="478"/>
          <ac:spMkLst>
            <pc:docMk/>
            <pc:sldMk cId="2191133291" sldId="263"/>
            <ac:spMk id="3" creationId="{CA62953C-7C32-4CB9-8BA2-6B3CE00BEE72}"/>
          </ac:spMkLst>
        </pc:spChg>
        <pc:spChg chg="add del mod">
          <ac:chgData name="Miroslav Danek" userId="193b0f11d0093522" providerId="LiveId" clId="{595F00F3-F92B-4047-B2D8-37CF2729061F}" dt="2021-04-30T21:20:11.361" v="232" actId="478"/>
          <ac:spMkLst>
            <pc:docMk/>
            <pc:sldMk cId="2191133291" sldId="263"/>
            <ac:spMk id="6" creationId="{252DD703-1D11-46EF-87EE-42BDD2F742D4}"/>
          </ac:spMkLst>
        </pc:spChg>
        <pc:spChg chg="add mod">
          <ac:chgData name="Miroslav Danek" userId="193b0f11d0093522" providerId="LiveId" clId="{595F00F3-F92B-4047-B2D8-37CF2729061F}" dt="2021-04-30T21:20:08.510" v="231"/>
          <ac:spMkLst>
            <pc:docMk/>
            <pc:sldMk cId="2191133291" sldId="263"/>
            <ac:spMk id="7" creationId="{1A6C5946-C2EB-400E-BA94-D68D421F59CB}"/>
          </ac:spMkLst>
        </pc:spChg>
        <pc:picChg chg="add mod">
          <ac:chgData name="Miroslav Danek" userId="193b0f11d0093522" providerId="LiveId" clId="{595F00F3-F92B-4047-B2D8-37CF2729061F}" dt="2021-04-30T21:19:37.964" v="224" actId="14100"/>
          <ac:picMkLst>
            <pc:docMk/>
            <pc:sldMk cId="2191133291" sldId="263"/>
            <ac:picMk id="4" creationId="{58A55D79-B637-483C-A70D-78ABAF0B3206}"/>
          </ac:picMkLst>
        </pc:picChg>
        <pc:picChg chg="add mod">
          <ac:chgData name="Miroslav Danek" userId="193b0f11d0093522" providerId="LiveId" clId="{595F00F3-F92B-4047-B2D8-37CF2729061F}" dt="2021-04-30T21:20:31.222" v="236" actId="14100"/>
          <ac:picMkLst>
            <pc:docMk/>
            <pc:sldMk cId="2191133291" sldId="263"/>
            <ac:picMk id="8" creationId="{94A3E0E7-B11A-466C-AB9B-B4F98C610043}"/>
          </ac:picMkLst>
        </pc:picChg>
        <pc:picChg chg="add mod">
          <ac:chgData name="Miroslav Danek" userId="193b0f11d0093522" providerId="LiveId" clId="{595F00F3-F92B-4047-B2D8-37CF2729061F}" dt="2021-04-30T21:20:41.696" v="240" actId="14100"/>
          <ac:picMkLst>
            <pc:docMk/>
            <pc:sldMk cId="2191133291" sldId="263"/>
            <ac:picMk id="9" creationId="{4D0D6D7F-18E4-4E96-B3F2-173233B3DABE}"/>
          </ac:picMkLst>
        </pc:picChg>
      </pc:sldChg>
      <pc:sldChg chg="modSp new mod">
        <pc:chgData name="Miroslav Danek" userId="193b0f11d0093522" providerId="LiveId" clId="{595F00F3-F92B-4047-B2D8-37CF2729061F}" dt="2021-04-30T21:28:17.762" v="363"/>
        <pc:sldMkLst>
          <pc:docMk/>
          <pc:sldMk cId="1763005141" sldId="264"/>
        </pc:sldMkLst>
        <pc:spChg chg="mod">
          <ac:chgData name="Miroslav Danek" userId="193b0f11d0093522" providerId="LiveId" clId="{595F00F3-F92B-4047-B2D8-37CF2729061F}" dt="2021-04-30T21:21:19.757" v="245"/>
          <ac:spMkLst>
            <pc:docMk/>
            <pc:sldMk cId="1763005141" sldId="264"/>
            <ac:spMk id="2" creationId="{CBA6CC3A-7FCD-4511-9A9B-BE14801D62B8}"/>
          </ac:spMkLst>
        </pc:spChg>
        <pc:spChg chg="mod">
          <ac:chgData name="Miroslav Danek" userId="193b0f11d0093522" providerId="LiveId" clId="{595F00F3-F92B-4047-B2D8-37CF2729061F}" dt="2021-04-30T21:28:17.762" v="363"/>
          <ac:spMkLst>
            <pc:docMk/>
            <pc:sldMk cId="1763005141" sldId="264"/>
            <ac:spMk id="3" creationId="{D212A157-64BA-4AE6-B470-DCB87C0208FF}"/>
          </ac:spMkLst>
        </pc:spChg>
      </pc:sldChg>
      <pc:sldChg chg="modSp new mod ord">
        <pc:chgData name="Miroslav Danek" userId="193b0f11d0093522" providerId="LiveId" clId="{595F00F3-F92B-4047-B2D8-37CF2729061F}" dt="2021-04-30T21:25:16.801" v="355" actId="20577"/>
        <pc:sldMkLst>
          <pc:docMk/>
          <pc:sldMk cId="1441176378" sldId="265"/>
        </pc:sldMkLst>
        <pc:spChg chg="mod">
          <ac:chgData name="Miroslav Danek" userId="193b0f11d0093522" providerId="LiveId" clId="{595F00F3-F92B-4047-B2D8-37CF2729061F}" dt="2021-04-30T21:21:08.724" v="243"/>
          <ac:spMkLst>
            <pc:docMk/>
            <pc:sldMk cId="1441176378" sldId="265"/>
            <ac:spMk id="2" creationId="{4945CEF3-2A6C-45AA-9298-54CC701AB9A1}"/>
          </ac:spMkLst>
        </pc:spChg>
        <pc:spChg chg="mod">
          <ac:chgData name="Miroslav Danek" userId="193b0f11d0093522" providerId="LiveId" clId="{595F00F3-F92B-4047-B2D8-37CF2729061F}" dt="2021-04-30T21:25:16.801" v="355" actId="20577"/>
          <ac:spMkLst>
            <pc:docMk/>
            <pc:sldMk cId="1441176378" sldId="265"/>
            <ac:spMk id="3" creationId="{D6982885-D669-4507-9AD1-C81E4FE425A9}"/>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E1666F59-29AA-40E9-A33E-3A1D12359D05}" type="datetimeFigureOut">
              <a:rPr lang="cs-CZ" smtClean="0"/>
              <a:t>30.04.2021</a:t>
            </a:fld>
            <a:endParaRPr lang="cs-CZ"/>
          </a:p>
        </p:txBody>
      </p:sp>
      <p:sp>
        <p:nvSpPr>
          <p:cNvPr id="8" name="Footer Placeholder 7"/>
          <p:cNvSpPr>
            <a:spLocks noGrp="1"/>
          </p:cNvSpPr>
          <p:nvPr>
            <p:ph type="ftr" sz="quarter" idx="11"/>
          </p:nvPr>
        </p:nvSpPr>
        <p:spPr/>
        <p:txBody>
          <a:bodyPr/>
          <a:lstStyle/>
          <a:p>
            <a:endParaRPr lang="cs-CZ"/>
          </a:p>
        </p:txBody>
      </p:sp>
      <p:sp>
        <p:nvSpPr>
          <p:cNvPr id="9" name="Slide Number Placeholder 8"/>
          <p:cNvSpPr>
            <a:spLocks noGrp="1"/>
          </p:cNvSpPr>
          <p:nvPr>
            <p:ph type="sldNum" sz="quarter" idx="12"/>
          </p:nvPr>
        </p:nvSpPr>
        <p:spPr/>
        <p:txBody>
          <a:bodyPr/>
          <a:lstStyle/>
          <a:p>
            <a:fld id="{0C87D32D-C4FC-4697-9AE0-022F5120389D}" type="slidenum">
              <a:rPr lang="cs-CZ" smtClean="0"/>
              <a:t>‹#›</a:t>
            </a:fld>
            <a:endParaRPr lang="cs-CZ"/>
          </a:p>
        </p:txBody>
      </p:sp>
    </p:spTree>
    <p:extLst>
      <p:ext uri="{BB962C8B-B14F-4D97-AF65-F5344CB8AC3E}">
        <p14:creationId xmlns:p14="http://schemas.microsoft.com/office/powerpoint/2010/main" val="855130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666F59-29AA-40E9-A33E-3A1D12359D05}" type="datetimeFigureOut">
              <a:rPr lang="cs-CZ" smtClean="0"/>
              <a:t>30.04.2021</a:t>
            </a:fld>
            <a:endParaRPr lang="cs-CZ"/>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0C87D32D-C4FC-4697-9AE0-022F5120389D}" type="slidenum">
              <a:rPr lang="cs-CZ" smtClean="0"/>
              <a:t>‹#›</a:t>
            </a:fld>
            <a:endParaRPr lang="cs-CZ"/>
          </a:p>
        </p:txBody>
      </p:sp>
    </p:spTree>
    <p:extLst>
      <p:ext uri="{BB962C8B-B14F-4D97-AF65-F5344CB8AC3E}">
        <p14:creationId xmlns:p14="http://schemas.microsoft.com/office/powerpoint/2010/main" val="360546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666F59-29AA-40E9-A33E-3A1D12359D05}" type="datetimeFigureOut">
              <a:rPr lang="cs-CZ" smtClean="0"/>
              <a:t>30.04.2021</a:t>
            </a:fld>
            <a:endParaRPr lang="cs-CZ"/>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0C87D32D-C4FC-4697-9AE0-022F5120389D}" type="slidenum">
              <a:rPr lang="cs-CZ" smtClean="0"/>
              <a:t>‹#›</a:t>
            </a:fld>
            <a:endParaRPr lang="cs-CZ"/>
          </a:p>
        </p:txBody>
      </p:sp>
    </p:spTree>
    <p:extLst>
      <p:ext uri="{BB962C8B-B14F-4D97-AF65-F5344CB8AC3E}">
        <p14:creationId xmlns:p14="http://schemas.microsoft.com/office/powerpoint/2010/main" val="2252799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1666F59-29AA-40E9-A33E-3A1D12359D05}" type="datetimeFigureOut">
              <a:rPr lang="cs-CZ" smtClean="0"/>
              <a:t>30.04.2021</a:t>
            </a:fld>
            <a:endParaRPr lang="cs-CZ"/>
          </a:p>
        </p:txBody>
      </p:sp>
      <p:sp>
        <p:nvSpPr>
          <p:cNvPr id="8" name="Footer Placeholder 7"/>
          <p:cNvSpPr>
            <a:spLocks noGrp="1"/>
          </p:cNvSpPr>
          <p:nvPr>
            <p:ph type="ftr" sz="quarter" idx="11"/>
          </p:nvPr>
        </p:nvSpPr>
        <p:spPr/>
        <p:txBody>
          <a:bodyPr/>
          <a:lstStyle/>
          <a:p>
            <a:endParaRPr lang="cs-CZ"/>
          </a:p>
        </p:txBody>
      </p:sp>
      <p:sp>
        <p:nvSpPr>
          <p:cNvPr id="9" name="Slide Number Placeholder 8"/>
          <p:cNvSpPr>
            <a:spLocks noGrp="1"/>
          </p:cNvSpPr>
          <p:nvPr>
            <p:ph type="sldNum" sz="quarter" idx="12"/>
          </p:nvPr>
        </p:nvSpPr>
        <p:spPr/>
        <p:txBody>
          <a:bodyPr/>
          <a:lstStyle/>
          <a:p>
            <a:fld id="{0C87D32D-C4FC-4697-9AE0-022F5120389D}" type="slidenum">
              <a:rPr lang="cs-CZ" smtClean="0"/>
              <a:t>‹#›</a:t>
            </a:fld>
            <a:endParaRPr lang="cs-CZ"/>
          </a:p>
        </p:txBody>
      </p:sp>
    </p:spTree>
    <p:extLst>
      <p:ext uri="{BB962C8B-B14F-4D97-AF65-F5344CB8AC3E}">
        <p14:creationId xmlns:p14="http://schemas.microsoft.com/office/powerpoint/2010/main" val="2784075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E1666F59-29AA-40E9-A33E-3A1D12359D05}" type="datetimeFigureOut">
              <a:rPr lang="cs-CZ" smtClean="0"/>
              <a:t>30.04.2021</a:t>
            </a:fld>
            <a:endParaRPr lang="cs-CZ"/>
          </a:p>
        </p:txBody>
      </p:sp>
      <p:sp>
        <p:nvSpPr>
          <p:cNvPr id="8" name="Footer Placeholder 7"/>
          <p:cNvSpPr>
            <a:spLocks noGrp="1"/>
          </p:cNvSpPr>
          <p:nvPr>
            <p:ph type="ftr" sz="quarter" idx="11"/>
          </p:nvPr>
        </p:nvSpPr>
        <p:spPr/>
        <p:txBody>
          <a:bodyPr/>
          <a:lstStyle/>
          <a:p>
            <a:endParaRPr lang="cs-CZ"/>
          </a:p>
        </p:txBody>
      </p:sp>
      <p:sp>
        <p:nvSpPr>
          <p:cNvPr id="9" name="Slide Number Placeholder 8"/>
          <p:cNvSpPr>
            <a:spLocks noGrp="1"/>
          </p:cNvSpPr>
          <p:nvPr>
            <p:ph type="sldNum" sz="quarter" idx="12"/>
          </p:nvPr>
        </p:nvSpPr>
        <p:spPr/>
        <p:txBody>
          <a:bodyPr/>
          <a:lstStyle/>
          <a:p>
            <a:fld id="{0C87D32D-C4FC-4697-9AE0-022F5120389D}" type="slidenum">
              <a:rPr lang="cs-CZ" smtClean="0"/>
              <a:t>‹#›</a:t>
            </a:fld>
            <a:endParaRPr lang="cs-CZ"/>
          </a:p>
        </p:txBody>
      </p:sp>
    </p:spTree>
    <p:extLst>
      <p:ext uri="{BB962C8B-B14F-4D97-AF65-F5344CB8AC3E}">
        <p14:creationId xmlns:p14="http://schemas.microsoft.com/office/powerpoint/2010/main" val="358478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E1666F59-29AA-40E9-A33E-3A1D12359D05}" type="datetimeFigureOut">
              <a:rPr lang="cs-CZ" smtClean="0"/>
              <a:t>30.04.2021</a:t>
            </a:fld>
            <a:endParaRPr lang="cs-CZ"/>
          </a:p>
        </p:txBody>
      </p:sp>
      <p:sp>
        <p:nvSpPr>
          <p:cNvPr id="9" name="Footer Placeholder 8"/>
          <p:cNvSpPr>
            <a:spLocks noGrp="1"/>
          </p:cNvSpPr>
          <p:nvPr>
            <p:ph type="ftr" sz="quarter" idx="11"/>
          </p:nvPr>
        </p:nvSpPr>
        <p:spPr/>
        <p:txBody>
          <a:bodyPr/>
          <a:lstStyle/>
          <a:p>
            <a:endParaRPr lang="cs-CZ"/>
          </a:p>
        </p:txBody>
      </p:sp>
      <p:sp>
        <p:nvSpPr>
          <p:cNvPr id="10" name="Slide Number Placeholder 9"/>
          <p:cNvSpPr>
            <a:spLocks noGrp="1"/>
          </p:cNvSpPr>
          <p:nvPr>
            <p:ph type="sldNum" sz="quarter" idx="12"/>
          </p:nvPr>
        </p:nvSpPr>
        <p:spPr/>
        <p:txBody>
          <a:bodyPr/>
          <a:lstStyle/>
          <a:p>
            <a:fld id="{0C87D32D-C4FC-4697-9AE0-022F5120389D}" type="slidenum">
              <a:rPr lang="cs-CZ" smtClean="0"/>
              <a:t>‹#›</a:t>
            </a:fld>
            <a:endParaRPr lang="cs-CZ"/>
          </a:p>
        </p:txBody>
      </p:sp>
    </p:spTree>
    <p:extLst>
      <p:ext uri="{BB962C8B-B14F-4D97-AF65-F5344CB8AC3E}">
        <p14:creationId xmlns:p14="http://schemas.microsoft.com/office/powerpoint/2010/main" val="3678256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E1666F59-29AA-40E9-A33E-3A1D12359D05}" type="datetimeFigureOut">
              <a:rPr lang="cs-CZ" smtClean="0"/>
              <a:t>30.04.2021</a:t>
            </a:fld>
            <a:endParaRPr lang="cs-CZ"/>
          </a:p>
        </p:txBody>
      </p:sp>
      <p:sp>
        <p:nvSpPr>
          <p:cNvPr id="8" name="Footer Placeholder 7"/>
          <p:cNvSpPr>
            <a:spLocks noGrp="1"/>
          </p:cNvSpPr>
          <p:nvPr>
            <p:ph type="ftr" sz="quarter" idx="11"/>
          </p:nvPr>
        </p:nvSpPr>
        <p:spPr/>
        <p:txBody>
          <a:bodyPr/>
          <a:lstStyle/>
          <a:p>
            <a:endParaRPr lang="cs-CZ"/>
          </a:p>
        </p:txBody>
      </p:sp>
      <p:sp>
        <p:nvSpPr>
          <p:cNvPr id="9" name="Slide Number Placeholder 8"/>
          <p:cNvSpPr>
            <a:spLocks noGrp="1"/>
          </p:cNvSpPr>
          <p:nvPr>
            <p:ph type="sldNum" sz="quarter" idx="12"/>
          </p:nvPr>
        </p:nvSpPr>
        <p:spPr/>
        <p:txBody>
          <a:bodyPr/>
          <a:lstStyle/>
          <a:p>
            <a:fld id="{0C87D32D-C4FC-4697-9AE0-022F5120389D}" type="slidenum">
              <a:rPr lang="cs-CZ" smtClean="0"/>
              <a:t>‹#›</a:t>
            </a:fld>
            <a:endParaRPr lang="cs-CZ"/>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74300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666F59-29AA-40E9-A33E-3A1D12359D05}" type="datetimeFigureOut">
              <a:rPr lang="cs-CZ" smtClean="0"/>
              <a:t>30.04.2021</a:t>
            </a:fld>
            <a:endParaRPr lang="cs-CZ"/>
          </a:p>
        </p:txBody>
      </p:sp>
      <p:sp>
        <p:nvSpPr>
          <p:cNvPr id="4" name="Footer Placeholder 3"/>
          <p:cNvSpPr>
            <a:spLocks noGrp="1"/>
          </p:cNvSpPr>
          <p:nvPr>
            <p:ph type="ftr" sz="quarter" idx="11"/>
          </p:nvPr>
        </p:nvSpPr>
        <p:spPr/>
        <p:txBody>
          <a:bodyPr/>
          <a:lstStyle/>
          <a:p>
            <a:endParaRPr lang="cs-CZ"/>
          </a:p>
        </p:txBody>
      </p:sp>
      <p:sp>
        <p:nvSpPr>
          <p:cNvPr id="5" name="Slide Number Placeholder 4"/>
          <p:cNvSpPr>
            <a:spLocks noGrp="1"/>
          </p:cNvSpPr>
          <p:nvPr>
            <p:ph type="sldNum" sz="quarter" idx="12"/>
          </p:nvPr>
        </p:nvSpPr>
        <p:spPr/>
        <p:txBody>
          <a:bodyPr/>
          <a:lstStyle/>
          <a:p>
            <a:fld id="{0C87D32D-C4FC-4697-9AE0-022F5120389D}" type="slidenum">
              <a:rPr lang="cs-CZ" smtClean="0"/>
              <a:t>‹#›</a:t>
            </a:fld>
            <a:endParaRPr lang="cs-CZ"/>
          </a:p>
        </p:txBody>
      </p:sp>
    </p:spTree>
    <p:extLst>
      <p:ext uri="{BB962C8B-B14F-4D97-AF65-F5344CB8AC3E}">
        <p14:creationId xmlns:p14="http://schemas.microsoft.com/office/powerpoint/2010/main" val="4095315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666F59-29AA-40E9-A33E-3A1D12359D05}" type="datetimeFigureOut">
              <a:rPr lang="cs-CZ" smtClean="0"/>
              <a:t>30.04.2021</a:t>
            </a:fld>
            <a:endParaRPr lang="cs-CZ"/>
          </a:p>
        </p:txBody>
      </p:sp>
      <p:sp>
        <p:nvSpPr>
          <p:cNvPr id="3" name="Footer Placeholder 2"/>
          <p:cNvSpPr>
            <a:spLocks noGrp="1"/>
          </p:cNvSpPr>
          <p:nvPr>
            <p:ph type="ftr" sz="quarter" idx="11"/>
          </p:nvPr>
        </p:nvSpPr>
        <p:spPr/>
        <p:txBody>
          <a:bodyPr/>
          <a:lstStyle/>
          <a:p>
            <a:endParaRPr lang="cs-CZ"/>
          </a:p>
        </p:txBody>
      </p:sp>
      <p:sp>
        <p:nvSpPr>
          <p:cNvPr id="4" name="Slide Number Placeholder 3"/>
          <p:cNvSpPr>
            <a:spLocks noGrp="1"/>
          </p:cNvSpPr>
          <p:nvPr>
            <p:ph type="sldNum" sz="quarter" idx="12"/>
          </p:nvPr>
        </p:nvSpPr>
        <p:spPr/>
        <p:txBody>
          <a:bodyPr/>
          <a:lstStyle/>
          <a:p>
            <a:fld id="{0C87D32D-C4FC-4697-9AE0-022F5120389D}" type="slidenum">
              <a:rPr lang="cs-CZ" smtClean="0"/>
              <a:t>‹#›</a:t>
            </a:fld>
            <a:endParaRPr lang="cs-CZ"/>
          </a:p>
        </p:txBody>
      </p:sp>
    </p:spTree>
    <p:extLst>
      <p:ext uri="{BB962C8B-B14F-4D97-AF65-F5344CB8AC3E}">
        <p14:creationId xmlns:p14="http://schemas.microsoft.com/office/powerpoint/2010/main" val="2619338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Ref idx="1001">
        <a:schemeClr val="bg2"/>
      </p:bgRef>
    </p:bg>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1666F59-29AA-40E9-A33E-3A1D12359D05}" type="datetimeFigureOut">
              <a:rPr lang="cs-CZ" smtClean="0"/>
              <a:t>30.04.2021</a:t>
            </a:fld>
            <a:endParaRPr lang="cs-CZ"/>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cs-CZ"/>
          </a:p>
        </p:txBody>
      </p:sp>
      <p:sp>
        <p:nvSpPr>
          <p:cNvPr id="11" name="Slide Number Placeholder 10"/>
          <p:cNvSpPr>
            <a:spLocks noGrp="1"/>
          </p:cNvSpPr>
          <p:nvPr>
            <p:ph type="sldNum" sz="quarter" idx="12"/>
          </p:nvPr>
        </p:nvSpPr>
        <p:spPr/>
        <p:txBody>
          <a:bodyPr/>
          <a:lstStyle/>
          <a:p>
            <a:fld id="{0C87D32D-C4FC-4697-9AE0-022F5120389D}" type="slidenum">
              <a:rPr lang="cs-CZ" smtClean="0"/>
              <a:t>‹#›</a:t>
            </a:fld>
            <a:endParaRPr lang="cs-CZ"/>
          </a:p>
        </p:txBody>
      </p:sp>
    </p:spTree>
    <p:extLst>
      <p:ext uri="{BB962C8B-B14F-4D97-AF65-F5344CB8AC3E}">
        <p14:creationId xmlns:p14="http://schemas.microsoft.com/office/powerpoint/2010/main" val="3282734603"/>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tx1">
              <a:lumMod val="8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E1666F59-29AA-40E9-A33E-3A1D12359D05}" type="datetimeFigureOut">
              <a:rPr lang="cs-CZ" smtClean="0"/>
              <a:t>30.04.2021</a:t>
            </a:fld>
            <a:endParaRPr lang="cs-CZ"/>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cs-CZ"/>
          </a:p>
        </p:txBody>
      </p:sp>
      <p:sp>
        <p:nvSpPr>
          <p:cNvPr id="10" name="Slide Number Placeholder 9"/>
          <p:cNvSpPr>
            <a:spLocks noGrp="1"/>
          </p:cNvSpPr>
          <p:nvPr>
            <p:ph type="sldNum" sz="quarter" idx="12"/>
          </p:nvPr>
        </p:nvSpPr>
        <p:spPr/>
        <p:txBody>
          <a:bodyPr/>
          <a:lstStyle/>
          <a:p>
            <a:fld id="{0C87D32D-C4FC-4697-9AE0-022F5120389D}" type="slidenum">
              <a:rPr lang="cs-CZ" smtClean="0"/>
              <a:t>‹#›</a:t>
            </a:fld>
            <a:endParaRPr lang="cs-CZ"/>
          </a:p>
        </p:txBody>
      </p:sp>
    </p:spTree>
    <p:extLst>
      <p:ext uri="{BB962C8B-B14F-4D97-AF65-F5344CB8AC3E}">
        <p14:creationId xmlns:p14="http://schemas.microsoft.com/office/powerpoint/2010/main" val="1636093936"/>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chemeClr val="bg2">
              <a:lumMod val="60000"/>
              <a:lumOff val="40000"/>
              <a:alpha val="15000"/>
            </a:schemeClr>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E1666F59-29AA-40E9-A33E-3A1D12359D05}" type="datetimeFigureOut">
              <a:rPr lang="cs-CZ" smtClean="0"/>
              <a:t>30.04.2021</a:t>
            </a:fld>
            <a:endParaRPr lang="cs-CZ"/>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cs-CZ"/>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69804"/>
            </a:srgbClr>
          </a:solidFill>
        </p:spPr>
        <p:txBody>
          <a:bodyPr vert="horz" lIns="18288" tIns="45720" rIns="18288" bIns="45720" rtlCol="0" anchor="ctr">
            <a:noAutofit/>
          </a:bodyPr>
          <a:lstStyle>
            <a:lvl1pPr algn="ctr">
              <a:defRPr sz="1100" spc="0" baseline="0">
                <a:solidFill>
                  <a:srgbClr val="FFFFFF"/>
                </a:solidFill>
              </a:defRPr>
            </a:lvl1pPr>
          </a:lstStyle>
          <a:p>
            <a:fld id="{0C87D32D-C4FC-4697-9AE0-022F5120389D}" type="slidenum">
              <a:rPr lang="cs-CZ" smtClean="0"/>
              <a:t>‹#›</a:t>
            </a:fld>
            <a:endParaRPr lang="cs-CZ"/>
          </a:p>
        </p:txBody>
      </p:sp>
    </p:spTree>
    <p:extLst>
      <p:ext uri="{BB962C8B-B14F-4D97-AF65-F5344CB8AC3E}">
        <p14:creationId xmlns:p14="http://schemas.microsoft.com/office/powerpoint/2010/main" val="2686895373"/>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72616-78E2-4A41-A9CB-F9DFE2705B54}"/>
              </a:ext>
            </a:extLst>
          </p:cNvPr>
          <p:cNvSpPr>
            <a:spLocks noGrp="1"/>
          </p:cNvSpPr>
          <p:nvPr>
            <p:ph type="ctrTitle"/>
          </p:nvPr>
        </p:nvSpPr>
        <p:spPr>
          <a:xfrm>
            <a:off x="1600200" y="1265562"/>
            <a:ext cx="8991600" cy="2456709"/>
          </a:xfrm>
        </p:spPr>
        <p:txBody>
          <a:bodyPr>
            <a:normAutofit fontScale="90000"/>
          </a:bodyPr>
          <a:lstStyle/>
          <a:p>
            <a:r>
              <a:rPr lang="cs-CZ" sz="2000" dirty="0">
                <a:latin typeface="Calibri" panose="020F0502020204030204" pitchFamily="34" charset="0"/>
                <a:ea typeface="Calibri" panose="020F0502020204030204" pitchFamily="34" charset="0"/>
                <a:cs typeface="Arial" panose="020B0604020202020204" pitchFamily="34" charset="0"/>
              </a:rPr>
              <a:t>I</a:t>
            </a:r>
            <a:r>
              <a:rPr lang="en-US" sz="2000" dirty="0">
                <a:effectLst/>
                <a:latin typeface="Calibri" panose="020F0502020204030204" pitchFamily="34" charset="0"/>
                <a:ea typeface="Calibri" panose="020F0502020204030204" pitchFamily="34" charset="0"/>
                <a:cs typeface="Arial" panose="020B0604020202020204" pitchFamily="34" charset="0"/>
              </a:rPr>
              <a:t>BM Applied Data Science</a:t>
            </a:r>
            <a:br>
              <a:rPr lang="cs-CZ" sz="2000" dirty="0">
                <a:effectLst/>
                <a:latin typeface="Calibri" panose="020F0502020204030204" pitchFamily="34" charset="0"/>
                <a:ea typeface="Calibri" panose="020F0502020204030204" pitchFamily="34" charset="0"/>
                <a:cs typeface="Arial" panose="020B0604020202020204" pitchFamily="34" charset="0"/>
              </a:rPr>
            </a:br>
            <a:r>
              <a:rPr lang="en-US" sz="2000" b="0" i="0" dirty="0">
                <a:effectLst/>
                <a:latin typeface="OpenSans-Light"/>
              </a:rPr>
              <a:t>Capstone Project - The Battle of Neighborhoods (Week 2)</a:t>
            </a:r>
            <a:br>
              <a:rPr lang="cs-CZ" sz="2400" b="0" i="0" dirty="0">
                <a:solidFill>
                  <a:srgbClr val="1F1F1F"/>
                </a:solidFill>
                <a:effectLst/>
                <a:latin typeface="OpenSans-Light"/>
              </a:rPr>
            </a:br>
            <a:br>
              <a:rPr lang="cs-CZ" sz="2400" b="0" i="0" dirty="0">
                <a:solidFill>
                  <a:srgbClr val="1F1F1F"/>
                </a:solidFill>
                <a:effectLst/>
                <a:latin typeface="OpenSans-Light"/>
              </a:rPr>
            </a:br>
            <a:br>
              <a:rPr lang="cs-CZ" sz="2400" b="0" i="0" dirty="0">
                <a:solidFill>
                  <a:srgbClr val="1F1F1F"/>
                </a:solidFill>
                <a:effectLst/>
                <a:latin typeface="OpenSans-Light"/>
              </a:rPr>
            </a:br>
            <a:r>
              <a:rPr lang="en-US" sz="3600" b="1" kern="0" dirty="0">
                <a:solidFill>
                  <a:schemeClr val="bg1">
                    <a:lumMod val="50000"/>
                  </a:schemeClr>
                </a:solidFill>
                <a:effectLst/>
                <a:latin typeface="Calibri Light" panose="020F0302020204030204" pitchFamily="34" charset="0"/>
                <a:ea typeface="Times New Roman" panose="02020603050405020304" pitchFamily="18" charset="0"/>
                <a:cs typeface="Times New Roman" panose="02020603050405020304" pitchFamily="18" charset="0"/>
              </a:rPr>
              <a:t>Cities Divided by Iron Curtain new Opportunities</a:t>
            </a:r>
            <a:br>
              <a:rPr lang="cs-CZ" sz="18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rPr>
            </a:br>
            <a:endParaRPr lang="cs-CZ" sz="2400" dirty="0"/>
          </a:p>
        </p:txBody>
      </p:sp>
      <p:sp>
        <p:nvSpPr>
          <p:cNvPr id="3" name="Subtitle 2">
            <a:extLst>
              <a:ext uri="{FF2B5EF4-FFF2-40B4-BE49-F238E27FC236}">
                <a16:creationId xmlns:a16="http://schemas.microsoft.com/office/drawing/2014/main" id="{CC4660CB-242C-4AC3-8791-DFA7E382CF01}"/>
              </a:ext>
            </a:extLst>
          </p:cNvPr>
          <p:cNvSpPr>
            <a:spLocks noGrp="1"/>
          </p:cNvSpPr>
          <p:nvPr>
            <p:ph type="subTitle" idx="1"/>
          </p:nvPr>
        </p:nvSpPr>
        <p:spPr/>
        <p:txBody>
          <a:bodyPr>
            <a:normAutofit lnSpcReduction="10000"/>
          </a:bodyPr>
          <a:lstStyle/>
          <a:p>
            <a:pPr algn="r"/>
            <a:endParaRPr lang="cs-CZ" dirty="0"/>
          </a:p>
          <a:p>
            <a:pPr algn="r"/>
            <a:endParaRPr lang="cs-CZ" dirty="0"/>
          </a:p>
          <a:p>
            <a:pPr algn="r"/>
            <a:r>
              <a:rPr lang="cs-CZ" dirty="0"/>
              <a:t>Miroslav Danek</a:t>
            </a:r>
          </a:p>
        </p:txBody>
      </p:sp>
    </p:spTree>
    <p:extLst>
      <p:ext uri="{BB962C8B-B14F-4D97-AF65-F5344CB8AC3E}">
        <p14:creationId xmlns:p14="http://schemas.microsoft.com/office/powerpoint/2010/main" val="7056569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6CC3A-7FCD-4511-9A9B-BE14801D62B8}"/>
              </a:ext>
            </a:extLst>
          </p:cNvPr>
          <p:cNvSpPr>
            <a:spLocks noGrp="1"/>
          </p:cNvSpPr>
          <p:nvPr>
            <p:ph type="title"/>
          </p:nvPr>
        </p:nvSpPr>
        <p:spPr/>
        <p:txBody>
          <a:bodyPr/>
          <a:lstStyle/>
          <a:p>
            <a:r>
              <a:rPr lang="en-US" sz="1800" b="1" dirty="0">
                <a:effectLst/>
                <a:latin typeface="Calibri" panose="020F0502020204030204" pitchFamily="34" charset="0"/>
                <a:ea typeface="Calibri" panose="020F0502020204030204" pitchFamily="34" charset="0"/>
                <a:cs typeface="Arial" panose="020B0604020202020204" pitchFamily="34" charset="0"/>
              </a:rPr>
              <a:t>Conclusion</a:t>
            </a:r>
            <a:br>
              <a:rPr lang="cs-CZ" sz="1800" dirty="0">
                <a:effectLst/>
                <a:latin typeface="Calibri" panose="020F0502020204030204" pitchFamily="34" charset="0"/>
                <a:ea typeface="Calibri" panose="020F0502020204030204" pitchFamily="34" charset="0"/>
                <a:cs typeface="Arial" panose="020B0604020202020204" pitchFamily="34" charset="0"/>
              </a:rPr>
            </a:br>
            <a:r>
              <a:rPr lang="en-US" sz="1800" b="1" dirty="0">
                <a:effectLst/>
                <a:latin typeface="Calibri" panose="020F0502020204030204" pitchFamily="34" charset="0"/>
                <a:ea typeface="Calibri" panose="020F0502020204030204" pitchFamily="34" charset="0"/>
                <a:cs typeface="Arial" panose="020B0604020202020204" pitchFamily="34" charset="0"/>
              </a:rPr>
              <a:t> </a:t>
            </a:r>
            <a:endParaRPr lang="cs-CZ" dirty="0"/>
          </a:p>
        </p:txBody>
      </p:sp>
      <p:sp>
        <p:nvSpPr>
          <p:cNvPr id="3" name="Content Placeholder 2">
            <a:extLst>
              <a:ext uri="{FF2B5EF4-FFF2-40B4-BE49-F238E27FC236}">
                <a16:creationId xmlns:a16="http://schemas.microsoft.com/office/drawing/2014/main" id="{D212A157-64BA-4AE6-B470-DCB87C0208FF}"/>
              </a:ext>
            </a:extLst>
          </p:cNvPr>
          <p:cNvSpPr>
            <a:spLocks noGrp="1"/>
          </p:cNvSpPr>
          <p:nvPr>
            <p:ph idx="1"/>
          </p:nvPr>
        </p:nvSpPr>
        <p:spPr/>
        <p:txBody>
          <a:bodyPr/>
          <a:lstStyle/>
          <a:p>
            <a:r>
              <a:rPr lang="en-US" sz="1800" dirty="0" err="1">
                <a:effectLst/>
                <a:latin typeface="Calibri" panose="020F0502020204030204" pitchFamily="34" charset="0"/>
                <a:ea typeface="Calibri" panose="020F0502020204030204" pitchFamily="34" charset="0"/>
                <a:cs typeface="Arial" panose="020B0604020202020204" pitchFamily="34" charset="0"/>
              </a:rPr>
              <a:t>Munic</a:t>
            </a:r>
            <a:r>
              <a:rPr lang="cs-CZ" sz="1800" dirty="0">
                <a:effectLst/>
                <a:latin typeface="Calibri" panose="020F0502020204030204" pitchFamily="34" charset="0"/>
                <a:ea typeface="Calibri" panose="020F0502020204030204" pitchFamily="34" charset="0"/>
                <a:cs typeface="Arial" panose="020B0604020202020204" pitchFamily="34" charset="0"/>
              </a:rPr>
              <a:t>h</a:t>
            </a:r>
            <a:r>
              <a:rPr lang="en-US" sz="1800" dirty="0">
                <a:effectLst/>
                <a:latin typeface="Calibri" panose="020F0502020204030204" pitchFamily="34" charset="0"/>
                <a:ea typeface="Calibri" panose="020F0502020204030204" pitchFamily="34" charset="0"/>
                <a:cs typeface="Arial" panose="020B0604020202020204" pitchFamily="34" charset="0"/>
              </a:rPr>
              <a:t> is more multicultural. It can also be expected, that in Prague will emerge demand on more luxurious “unnecessary” services, as Prague’s wealth level will converge to Munich’s.</a:t>
            </a:r>
            <a:endParaRPr lang="cs-CZ"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effectLst/>
                <a:latin typeface="Calibri" panose="020F0502020204030204" pitchFamily="34" charset="0"/>
                <a:ea typeface="Calibri" panose="020F0502020204030204" pitchFamily="34" charset="0"/>
                <a:cs typeface="Arial" panose="020B0604020202020204" pitchFamily="34" charset="0"/>
              </a:rPr>
              <a:t>Prague is also stronger in Farmers Markets which could also be interesting for Munich. </a:t>
            </a:r>
            <a:endParaRPr lang="cs-CZ" sz="1800" dirty="0">
              <a:effectLst/>
              <a:latin typeface="Calibri" panose="020F0502020204030204" pitchFamily="34" charset="0"/>
              <a:ea typeface="Calibri" panose="020F0502020204030204" pitchFamily="34" charset="0"/>
              <a:cs typeface="Arial" panose="020B0604020202020204" pitchFamily="34" charset="0"/>
            </a:endParaRPr>
          </a:p>
          <a:p>
            <a:endParaRPr lang="cs-CZ" dirty="0"/>
          </a:p>
        </p:txBody>
      </p:sp>
    </p:spTree>
    <p:extLst>
      <p:ext uri="{BB962C8B-B14F-4D97-AF65-F5344CB8AC3E}">
        <p14:creationId xmlns:p14="http://schemas.microsoft.com/office/powerpoint/2010/main" val="1763005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37F0C-75A4-4FB4-989E-A91DDE8F91E0}"/>
              </a:ext>
            </a:extLst>
          </p:cNvPr>
          <p:cNvSpPr>
            <a:spLocks noGrp="1"/>
          </p:cNvSpPr>
          <p:nvPr>
            <p:ph type="title"/>
          </p:nvPr>
        </p:nvSpPr>
        <p:spPr/>
        <p:txBody>
          <a:bodyPr/>
          <a:lstStyle/>
          <a:p>
            <a:r>
              <a:rPr lang="cs-CZ" dirty="0"/>
              <a:t>Prague vs </a:t>
            </a:r>
            <a:r>
              <a:rPr lang="cs-CZ" dirty="0" err="1"/>
              <a:t>Munich</a:t>
            </a:r>
            <a:endParaRPr lang="cs-CZ" dirty="0"/>
          </a:p>
        </p:txBody>
      </p:sp>
      <p:pic>
        <p:nvPicPr>
          <p:cNvPr id="4" name="Picture 3">
            <a:extLst>
              <a:ext uri="{FF2B5EF4-FFF2-40B4-BE49-F238E27FC236}">
                <a16:creationId xmlns:a16="http://schemas.microsoft.com/office/drawing/2014/main" id="{81D79347-BD26-4495-BEE1-C3BC67F08865}"/>
              </a:ext>
            </a:extLst>
          </p:cNvPr>
          <p:cNvPicPr/>
          <p:nvPr/>
        </p:nvPicPr>
        <p:blipFill>
          <a:blip r:embed="rId2"/>
          <a:stretch>
            <a:fillRect/>
          </a:stretch>
        </p:blipFill>
        <p:spPr>
          <a:xfrm>
            <a:off x="573225" y="2317056"/>
            <a:ext cx="4820920" cy="2693670"/>
          </a:xfrm>
          <a:prstGeom prst="rect">
            <a:avLst/>
          </a:prstGeom>
        </p:spPr>
      </p:pic>
      <p:pic>
        <p:nvPicPr>
          <p:cNvPr id="5" name="Picture 4">
            <a:extLst>
              <a:ext uri="{FF2B5EF4-FFF2-40B4-BE49-F238E27FC236}">
                <a16:creationId xmlns:a16="http://schemas.microsoft.com/office/drawing/2014/main" id="{F084244C-8B41-4C84-8A30-D76FD6591E16}"/>
              </a:ext>
            </a:extLst>
          </p:cNvPr>
          <p:cNvPicPr/>
          <p:nvPr/>
        </p:nvPicPr>
        <p:blipFill>
          <a:blip r:embed="rId3"/>
          <a:stretch>
            <a:fillRect/>
          </a:stretch>
        </p:blipFill>
        <p:spPr>
          <a:xfrm>
            <a:off x="5773397" y="3663891"/>
            <a:ext cx="4856480" cy="2421890"/>
          </a:xfrm>
          <a:prstGeom prst="rect">
            <a:avLst/>
          </a:prstGeom>
        </p:spPr>
      </p:pic>
    </p:spTree>
    <p:extLst>
      <p:ext uri="{BB962C8B-B14F-4D97-AF65-F5344CB8AC3E}">
        <p14:creationId xmlns:p14="http://schemas.microsoft.com/office/powerpoint/2010/main" val="6659265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7CE75-5B57-4318-890E-C6BB8DDDCF95}"/>
              </a:ext>
            </a:extLst>
          </p:cNvPr>
          <p:cNvSpPr>
            <a:spLocks noGrp="1"/>
          </p:cNvSpPr>
          <p:nvPr>
            <p:ph type="title"/>
          </p:nvPr>
        </p:nvSpPr>
        <p:spPr/>
        <p:txBody>
          <a:bodyPr>
            <a:normAutofit/>
          </a:bodyPr>
          <a:lstStyle/>
          <a:p>
            <a:r>
              <a:rPr lang="en-US" sz="2400" b="1" dirty="0"/>
              <a:t>Introduction/Business Problem</a:t>
            </a:r>
            <a:endParaRPr lang="cs-CZ" sz="2400" dirty="0"/>
          </a:p>
        </p:txBody>
      </p:sp>
      <p:sp>
        <p:nvSpPr>
          <p:cNvPr id="3" name="Content Placeholder 2">
            <a:extLst>
              <a:ext uri="{FF2B5EF4-FFF2-40B4-BE49-F238E27FC236}">
                <a16:creationId xmlns:a16="http://schemas.microsoft.com/office/drawing/2014/main" id="{1F30565E-8A3C-4AF6-8637-6E80BEDE6903}"/>
              </a:ext>
            </a:extLst>
          </p:cNvPr>
          <p:cNvSpPr>
            <a:spLocks noGrp="1"/>
          </p:cNvSpPr>
          <p:nvPr>
            <p:ph idx="1"/>
          </p:nvPr>
        </p:nvSpPr>
        <p:spPr/>
        <p:txBody>
          <a:bodyPr/>
          <a:lstStyle/>
          <a:p>
            <a:r>
              <a:rPr lang="cs-CZ" dirty="0"/>
              <a:t>Prague and </a:t>
            </a:r>
            <a:r>
              <a:rPr lang="cs-CZ" dirty="0" err="1"/>
              <a:t>Munich</a:t>
            </a:r>
            <a:r>
              <a:rPr lang="cs-CZ" dirty="0"/>
              <a:t> are </a:t>
            </a:r>
            <a:r>
              <a:rPr lang="cs-CZ" dirty="0" err="1"/>
              <a:t>two</a:t>
            </a:r>
            <a:r>
              <a:rPr lang="cs-CZ" dirty="0"/>
              <a:t> </a:t>
            </a:r>
            <a:r>
              <a:rPr lang="cs-CZ" dirty="0" err="1"/>
              <a:t>similar</a:t>
            </a:r>
            <a:r>
              <a:rPr lang="cs-CZ" dirty="0"/>
              <a:t> </a:t>
            </a:r>
            <a:r>
              <a:rPr lang="cs-CZ" dirty="0" err="1"/>
              <a:t>cities</a:t>
            </a:r>
            <a:r>
              <a:rPr lang="cs-CZ" dirty="0"/>
              <a:t>, </a:t>
            </a:r>
            <a:r>
              <a:rPr lang="cs-CZ" dirty="0" err="1"/>
              <a:t>which</a:t>
            </a:r>
            <a:r>
              <a:rPr lang="cs-CZ" dirty="0"/>
              <a:t> </a:t>
            </a:r>
            <a:r>
              <a:rPr lang="cs-CZ" dirty="0" err="1"/>
              <a:t>were</a:t>
            </a:r>
            <a:r>
              <a:rPr lang="cs-CZ" dirty="0"/>
              <a:t> </a:t>
            </a:r>
            <a:r>
              <a:rPr lang="cs-CZ" dirty="0" err="1"/>
              <a:t>divided</a:t>
            </a:r>
            <a:r>
              <a:rPr lang="cs-CZ" dirty="0"/>
              <a:t> by iron </a:t>
            </a:r>
            <a:r>
              <a:rPr lang="cs-CZ" dirty="0" err="1"/>
              <a:t>curtain</a:t>
            </a:r>
            <a:r>
              <a:rPr lang="cs-CZ" dirty="0"/>
              <a:t> 30 </a:t>
            </a:r>
            <a:r>
              <a:rPr lang="cs-CZ" dirty="0" err="1"/>
              <a:t>years</a:t>
            </a:r>
            <a:r>
              <a:rPr lang="cs-CZ" dirty="0"/>
              <a:t> ago. </a:t>
            </a:r>
            <a:r>
              <a:rPr lang="en-US" sz="1800" dirty="0">
                <a:effectLst/>
                <a:latin typeface="Calibri" panose="020F0502020204030204" pitchFamily="34" charset="0"/>
                <a:ea typeface="Calibri" panose="020F0502020204030204" pitchFamily="34" charset="0"/>
                <a:cs typeface="Arial" panose="020B0604020202020204" pitchFamily="34" charset="0"/>
              </a:rPr>
              <a:t>This long separation has changed the evolution of the isolated city Prague dramatically. </a:t>
            </a:r>
            <a:endParaRPr lang="cs-CZ" dirty="0"/>
          </a:p>
          <a:p>
            <a:endParaRPr lang="cs-CZ" dirty="0"/>
          </a:p>
          <a:p>
            <a:r>
              <a:rPr lang="cs-CZ" dirty="0"/>
              <a:t>It </a:t>
            </a:r>
            <a:r>
              <a:rPr lang="cs-CZ" dirty="0" err="1"/>
              <a:t>is</a:t>
            </a:r>
            <a:r>
              <a:rPr lang="cs-CZ" dirty="0"/>
              <a:t> </a:t>
            </a:r>
            <a:r>
              <a:rPr lang="cs-CZ" dirty="0" err="1"/>
              <a:t>nowdays</a:t>
            </a:r>
            <a:r>
              <a:rPr lang="cs-CZ" dirty="0"/>
              <a:t> </a:t>
            </a:r>
            <a:r>
              <a:rPr lang="cs-CZ" dirty="0" err="1"/>
              <a:t>possible</a:t>
            </a:r>
            <a:r>
              <a:rPr lang="cs-CZ" dirty="0"/>
              <a:t> to </a:t>
            </a:r>
            <a:r>
              <a:rPr lang="cs-CZ" dirty="0" err="1"/>
              <a:t>find</a:t>
            </a:r>
            <a:r>
              <a:rPr lang="cs-CZ" dirty="0"/>
              <a:t> </a:t>
            </a:r>
            <a:r>
              <a:rPr lang="cs-CZ" dirty="0" err="1"/>
              <a:t>some</a:t>
            </a:r>
            <a:r>
              <a:rPr lang="cs-CZ" dirty="0"/>
              <a:t> </a:t>
            </a:r>
            <a:r>
              <a:rPr lang="cs-CZ" dirty="0" err="1"/>
              <a:t>remaning</a:t>
            </a:r>
            <a:r>
              <a:rPr lang="cs-CZ" dirty="0"/>
              <a:t> </a:t>
            </a:r>
            <a:r>
              <a:rPr lang="cs-CZ" dirty="0" err="1"/>
              <a:t>differences</a:t>
            </a:r>
            <a:r>
              <a:rPr lang="cs-CZ" dirty="0"/>
              <a:t> </a:t>
            </a:r>
            <a:r>
              <a:rPr lang="cs-CZ" dirty="0" err="1"/>
              <a:t>using</a:t>
            </a:r>
            <a:r>
              <a:rPr lang="cs-CZ" dirty="0"/>
              <a:t> </a:t>
            </a:r>
            <a:r>
              <a:rPr lang="cs-CZ" dirty="0" err="1"/>
              <a:t>Datascience</a:t>
            </a:r>
            <a:r>
              <a:rPr lang="cs-CZ" dirty="0"/>
              <a:t> and to </a:t>
            </a:r>
            <a:r>
              <a:rPr lang="cs-CZ" dirty="0" err="1"/>
              <a:t>predict</a:t>
            </a:r>
            <a:r>
              <a:rPr lang="cs-CZ" dirty="0"/>
              <a:t> </a:t>
            </a:r>
            <a:r>
              <a:rPr lang="cs-CZ" dirty="0" err="1"/>
              <a:t>the</a:t>
            </a:r>
            <a:r>
              <a:rPr lang="cs-CZ" dirty="0"/>
              <a:t> </a:t>
            </a:r>
            <a:r>
              <a:rPr lang="cs-CZ" dirty="0" err="1"/>
              <a:t>future</a:t>
            </a:r>
            <a:r>
              <a:rPr lang="cs-CZ" dirty="0"/>
              <a:t> </a:t>
            </a:r>
            <a:r>
              <a:rPr lang="cs-CZ" dirty="0" err="1"/>
              <a:t>developement</a:t>
            </a:r>
            <a:r>
              <a:rPr lang="cs-CZ" dirty="0"/>
              <a:t>?</a:t>
            </a:r>
          </a:p>
          <a:p>
            <a:endParaRPr lang="cs-CZ" dirty="0"/>
          </a:p>
          <a:p>
            <a:endParaRPr lang="cs-CZ" dirty="0"/>
          </a:p>
        </p:txBody>
      </p:sp>
    </p:spTree>
    <p:extLst>
      <p:ext uri="{BB962C8B-B14F-4D97-AF65-F5344CB8AC3E}">
        <p14:creationId xmlns:p14="http://schemas.microsoft.com/office/powerpoint/2010/main" val="2257934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AA23D-5255-4D64-9299-B133CA37CBF9}"/>
              </a:ext>
            </a:extLst>
          </p:cNvPr>
          <p:cNvSpPr>
            <a:spLocks noGrp="1"/>
          </p:cNvSpPr>
          <p:nvPr>
            <p:ph type="title"/>
          </p:nvPr>
        </p:nvSpPr>
        <p:spPr/>
        <p:txBody>
          <a:bodyPr>
            <a:normAutofit/>
          </a:bodyPr>
          <a:lstStyle/>
          <a:p>
            <a:r>
              <a:rPr lang="en-US" sz="2400" b="1" dirty="0">
                <a:effectLst/>
                <a:latin typeface="Calibri" panose="020F0502020204030204" pitchFamily="34" charset="0"/>
                <a:ea typeface="Calibri" panose="020F0502020204030204" pitchFamily="34" charset="0"/>
                <a:cs typeface="Arial" panose="020B0604020202020204" pitchFamily="34" charset="0"/>
              </a:rPr>
              <a:t>Business Problem</a:t>
            </a:r>
            <a:br>
              <a:rPr lang="cs-CZ" sz="2400" dirty="0">
                <a:effectLst/>
                <a:latin typeface="Calibri" panose="020F0502020204030204" pitchFamily="34" charset="0"/>
                <a:ea typeface="Calibri" panose="020F0502020204030204" pitchFamily="34" charset="0"/>
                <a:cs typeface="Arial" panose="020B0604020202020204" pitchFamily="34" charset="0"/>
              </a:rPr>
            </a:br>
            <a:endParaRPr lang="cs-CZ" sz="2400" dirty="0"/>
          </a:p>
        </p:txBody>
      </p:sp>
      <p:sp>
        <p:nvSpPr>
          <p:cNvPr id="3" name="Content Placeholder 2">
            <a:extLst>
              <a:ext uri="{FF2B5EF4-FFF2-40B4-BE49-F238E27FC236}">
                <a16:creationId xmlns:a16="http://schemas.microsoft.com/office/drawing/2014/main" id="{744F41D3-24AA-43AE-8DE5-755D55F42CFA}"/>
              </a:ext>
            </a:extLst>
          </p:cNvPr>
          <p:cNvSpPr>
            <a:spLocks noGrp="1"/>
          </p:cNvSpPr>
          <p:nvPr>
            <p:ph idx="1"/>
          </p:nvPr>
        </p:nvSpPr>
        <p:spPr/>
        <p:txBody>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The comparison of these two cities using the methods of data science, could reveal some new business opportunities. </a:t>
            </a:r>
            <a:endParaRPr lang="cs-CZ"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effectLst/>
                <a:latin typeface="Calibri" panose="020F0502020204030204" pitchFamily="34" charset="0"/>
                <a:ea typeface="Calibri" panose="020F0502020204030204" pitchFamily="34" charset="0"/>
                <a:cs typeface="Arial" panose="020B0604020202020204" pitchFamily="34" charset="0"/>
              </a:rPr>
              <a:t>Probably in is some fields the convergence process of both cities not completed or in Munich are missing some venues which will come from the east in the future, as the relevance of the eastern economies will rise. </a:t>
            </a:r>
            <a:endParaRPr lang="cs-CZ" sz="1800" dirty="0">
              <a:effectLst/>
              <a:latin typeface="Calibri" panose="020F0502020204030204" pitchFamily="34" charset="0"/>
              <a:ea typeface="Calibri" panose="020F0502020204030204" pitchFamily="34" charset="0"/>
              <a:cs typeface="Arial" panose="020B0604020202020204" pitchFamily="34" charset="0"/>
            </a:endParaRPr>
          </a:p>
          <a:p>
            <a:endParaRPr lang="cs-CZ" dirty="0"/>
          </a:p>
        </p:txBody>
      </p:sp>
    </p:spTree>
    <p:extLst>
      <p:ext uri="{BB962C8B-B14F-4D97-AF65-F5344CB8AC3E}">
        <p14:creationId xmlns:p14="http://schemas.microsoft.com/office/powerpoint/2010/main" val="961779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95EA0-EDCE-42FD-BF3D-1BC6E57C9B2D}"/>
              </a:ext>
            </a:extLst>
          </p:cNvPr>
          <p:cNvSpPr>
            <a:spLocks noGrp="1"/>
          </p:cNvSpPr>
          <p:nvPr>
            <p:ph type="title"/>
          </p:nvPr>
        </p:nvSpPr>
        <p:spPr/>
        <p:txBody>
          <a:bodyPr/>
          <a:lstStyle/>
          <a:p>
            <a:r>
              <a:rPr lang="en-US" sz="2400" b="1" dirty="0">
                <a:effectLst/>
                <a:latin typeface="Calibri" panose="020F0502020204030204" pitchFamily="34" charset="0"/>
                <a:ea typeface="Calibri" panose="020F0502020204030204" pitchFamily="34" charset="0"/>
                <a:cs typeface="Arial" panose="020B0604020202020204" pitchFamily="34" charset="0"/>
              </a:rPr>
              <a:t>Data</a:t>
            </a:r>
            <a:br>
              <a:rPr lang="cs-CZ" sz="1800" dirty="0">
                <a:effectLst/>
                <a:latin typeface="Calibri" panose="020F0502020204030204" pitchFamily="34" charset="0"/>
                <a:ea typeface="Calibri" panose="020F0502020204030204" pitchFamily="34" charset="0"/>
                <a:cs typeface="Arial" panose="020B0604020202020204" pitchFamily="34" charset="0"/>
              </a:rPr>
            </a:br>
            <a:endParaRPr lang="cs-CZ" dirty="0"/>
          </a:p>
        </p:txBody>
      </p:sp>
      <p:sp>
        <p:nvSpPr>
          <p:cNvPr id="3" name="Content Placeholder 2">
            <a:extLst>
              <a:ext uri="{FF2B5EF4-FFF2-40B4-BE49-F238E27FC236}">
                <a16:creationId xmlns:a16="http://schemas.microsoft.com/office/drawing/2014/main" id="{7BB441F7-1F81-4F4A-A2D7-953D7FCBB316}"/>
              </a:ext>
            </a:extLst>
          </p:cNvPr>
          <p:cNvSpPr>
            <a:spLocks noGrp="1"/>
          </p:cNvSpPr>
          <p:nvPr>
            <p:ph idx="1"/>
          </p:nvPr>
        </p:nvSpPr>
        <p:spPr/>
        <p:txBody>
          <a:bodyPr/>
          <a:lstStyle/>
          <a:p>
            <a:pPr marL="342900" lvl="0" indent="-342900" algn="just">
              <a:lnSpc>
                <a:spcPct val="107000"/>
              </a:lnSpc>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Arial" panose="020B0604020202020204" pitchFamily="34" charset="0"/>
              </a:rPr>
              <a:t>ZIP Lists of both cities found on the internet.</a:t>
            </a:r>
            <a:endParaRPr lang="cs-CZ"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Arial" panose="020B0604020202020204" pitchFamily="34" charset="0"/>
              </a:rPr>
              <a:t>Coordinates of all neighborhoods automatically assigned by an API.</a:t>
            </a:r>
            <a:endParaRPr lang="cs-CZ"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Arial" panose="020B0604020202020204" pitchFamily="34" charset="0"/>
              </a:rPr>
              <a:t>Venue Data obtained from the Four Square API</a:t>
            </a:r>
            <a:endParaRPr lang="cs-CZ" sz="1800" dirty="0">
              <a:effectLst/>
              <a:latin typeface="Calibri" panose="020F0502020204030204" pitchFamily="34" charset="0"/>
              <a:ea typeface="Calibri" panose="020F0502020204030204" pitchFamily="34" charset="0"/>
              <a:cs typeface="Arial" panose="020B0604020202020204" pitchFamily="34" charset="0"/>
            </a:endParaRPr>
          </a:p>
          <a:p>
            <a:endParaRPr lang="cs-CZ" dirty="0"/>
          </a:p>
        </p:txBody>
      </p:sp>
      <p:pic>
        <p:nvPicPr>
          <p:cNvPr id="5" name="Picture 4">
            <a:extLst>
              <a:ext uri="{FF2B5EF4-FFF2-40B4-BE49-F238E27FC236}">
                <a16:creationId xmlns:a16="http://schemas.microsoft.com/office/drawing/2014/main" id="{F266E3D0-AE8C-4B80-939B-86B888D24DC9}"/>
              </a:ext>
            </a:extLst>
          </p:cNvPr>
          <p:cNvPicPr>
            <a:picLocks noChangeAspect="1"/>
          </p:cNvPicPr>
          <p:nvPr/>
        </p:nvPicPr>
        <p:blipFill>
          <a:blip r:embed="rId2"/>
          <a:stretch>
            <a:fillRect/>
          </a:stretch>
        </p:blipFill>
        <p:spPr>
          <a:xfrm>
            <a:off x="998290" y="4254334"/>
            <a:ext cx="3708196" cy="1970325"/>
          </a:xfrm>
          <a:prstGeom prst="rect">
            <a:avLst/>
          </a:prstGeom>
        </p:spPr>
      </p:pic>
      <p:pic>
        <p:nvPicPr>
          <p:cNvPr id="6" name="Picture 5">
            <a:extLst>
              <a:ext uri="{FF2B5EF4-FFF2-40B4-BE49-F238E27FC236}">
                <a16:creationId xmlns:a16="http://schemas.microsoft.com/office/drawing/2014/main" id="{B13429B1-C153-491A-8C88-C258FFAD5654}"/>
              </a:ext>
            </a:extLst>
          </p:cNvPr>
          <p:cNvPicPr/>
          <p:nvPr/>
        </p:nvPicPr>
        <p:blipFill>
          <a:blip r:embed="rId3"/>
          <a:stretch>
            <a:fillRect/>
          </a:stretch>
        </p:blipFill>
        <p:spPr>
          <a:xfrm>
            <a:off x="7256476" y="4006943"/>
            <a:ext cx="3878027" cy="2465105"/>
          </a:xfrm>
          <a:prstGeom prst="rect">
            <a:avLst/>
          </a:prstGeom>
        </p:spPr>
      </p:pic>
    </p:spTree>
    <p:extLst>
      <p:ext uri="{BB962C8B-B14F-4D97-AF65-F5344CB8AC3E}">
        <p14:creationId xmlns:p14="http://schemas.microsoft.com/office/powerpoint/2010/main" val="2212522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C780B-E2FE-4A73-9B44-9E6FD717E5CE}"/>
              </a:ext>
            </a:extLst>
          </p:cNvPr>
          <p:cNvSpPr>
            <a:spLocks noGrp="1"/>
          </p:cNvSpPr>
          <p:nvPr>
            <p:ph type="title"/>
          </p:nvPr>
        </p:nvSpPr>
        <p:spPr/>
        <p:txBody>
          <a:bodyPr/>
          <a:lstStyle/>
          <a:p>
            <a:r>
              <a:rPr lang="en-US" sz="1800" b="1" dirty="0">
                <a:effectLst/>
                <a:latin typeface="Calibri" panose="020F0502020204030204" pitchFamily="34" charset="0"/>
                <a:ea typeface="Calibri" panose="020F0502020204030204" pitchFamily="34" charset="0"/>
                <a:cs typeface="Arial" panose="020B0604020202020204" pitchFamily="34" charset="0"/>
              </a:rPr>
              <a:t>Methodology</a:t>
            </a:r>
            <a:br>
              <a:rPr lang="cs-CZ" sz="1800" dirty="0">
                <a:effectLst/>
                <a:latin typeface="Calibri" panose="020F0502020204030204" pitchFamily="34" charset="0"/>
                <a:ea typeface="Calibri" panose="020F0502020204030204" pitchFamily="34" charset="0"/>
                <a:cs typeface="Arial" panose="020B0604020202020204" pitchFamily="34" charset="0"/>
              </a:rPr>
            </a:br>
            <a:endParaRPr lang="cs-CZ" dirty="0"/>
          </a:p>
        </p:txBody>
      </p:sp>
      <p:sp>
        <p:nvSpPr>
          <p:cNvPr id="3" name="Content Placeholder 2">
            <a:extLst>
              <a:ext uri="{FF2B5EF4-FFF2-40B4-BE49-F238E27FC236}">
                <a16:creationId xmlns:a16="http://schemas.microsoft.com/office/drawing/2014/main" id="{0A60D602-A425-4CFA-BCB6-6D2875A8CEB9}"/>
              </a:ext>
            </a:extLst>
          </p:cNvPr>
          <p:cNvSpPr>
            <a:spLocks noGrp="1"/>
          </p:cNvSpPr>
          <p:nvPr>
            <p:ph idx="1"/>
          </p:nvPr>
        </p:nvSpPr>
        <p:spPr/>
        <p:txBody>
          <a:bodyPr>
            <a:normAutofit/>
          </a:bodyPr>
          <a:lstStyle/>
          <a:p>
            <a:pPr marL="342900" lvl="0" indent="-342900" algn="just">
              <a:lnSpc>
                <a:spcPct val="107000"/>
              </a:lnSpc>
              <a:buFont typeface="+mj-lt"/>
              <a:buAutoNum type="arabicPeriod"/>
            </a:pPr>
            <a:r>
              <a:rPr lang="en-US" sz="1800" dirty="0">
                <a:effectLst/>
                <a:latin typeface="Calibri" panose="020F0502020204030204" pitchFamily="34" charset="0"/>
                <a:ea typeface="Calibri" panose="020F0502020204030204" pitchFamily="34" charset="0"/>
                <a:cs typeface="Arial" panose="020B0604020202020204" pitchFamily="34" charset="0"/>
              </a:rPr>
              <a:t>A public chart with neighborhoods and ZIPs will be scraped, cleaned and Coordinates will be added</a:t>
            </a:r>
          </a:p>
          <a:p>
            <a:pPr marL="342900" lvl="0" indent="-342900" algn="just">
              <a:lnSpc>
                <a:spcPct val="107000"/>
              </a:lnSpc>
              <a:buFont typeface="+mj-lt"/>
              <a:buAutoNum type="arabicPeriod"/>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mj-lt"/>
              <a:buAutoNum type="arabicPeriod"/>
            </a:pPr>
            <a:r>
              <a:rPr lang="en-US" sz="1800" dirty="0">
                <a:effectLst/>
                <a:latin typeface="Calibri" panose="020F0502020204030204" pitchFamily="34" charset="0"/>
                <a:ea typeface="Calibri" panose="020F0502020204030204" pitchFamily="34" charset="0"/>
                <a:cs typeface="Arial" panose="020B0604020202020204" pitchFamily="34" charset="0"/>
              </a:rPr>
              <a:t>Venues will be assigned to the neighborhoods using coordinates and the Four-square API</a:t>
            </a:r>
          </a:p>
          <a:p>
            <a:pPr marL="342900" lvl="0" indent="-342900" algn="just">
              <a:lnSpc>
                <a:spcPct val="107000"/>
              </a:lnSpc>
              <a:buFont typeface="+mj-lt"/>
              <a:buAutoNum type="arabicPeriod"/>
            </a:pPr>
            <a:r>
              <a:rPr lang="en-US" sz="1800" dirty="0">
                <a:effectLst/>
                <a:latin typeface="Calibri" panose="020F0502020204030204" pitchFamily="34" charset="0"/>
                <a:ea typeface="Calibri" panose="020F0502020204030204" pitchFamily="34" charset="0"/>
                <a:cs typeface="Arial" panose="020B0604020202020204" pitchFamily="34" charset="0"/>
              </a:rPr>
              <a:t>5 Clusters of neighborhoods will be created using the k-means method.</a:t>
            </a:r>
          </a:p>
          <a:p>
            <a:pPr marL="342900" lvl="0" indent="-342900" algn="just">
              <a:lnSpc>
                <a:spcPct val="107000"/>
              </a:lnSpc>
              <a:buFont typeface="+mj-lt"/>
              <a:buAutoNum type="arabicPeriod"/>
            </a:pPr>
            <a:r>
              <a:rPr lang="en-US" sz="1800" dirty="0">
                <a:effectLst/>
                <a:latin typeface="Calibri" panose="020F0502020204030204" pitchFamily="34" charset="0"/>
                <a:ea typeface="Calibri" panose="020F0502020204030204" pitchFamily="34" charset="0"/>
                <a:cs typeface="Arial" panose="020B0604020202020204" pitchFamily="34" charset="0"/>
              </a:rPr>
              <a:t>The data of both cities will be compared and </a:t>
            </a:r>
            <a:r>
              <a:rPr lang="en-US" sz="1800" dirty="0" err="1">
                <a:effectLst/>
                <a:latin typeface="Calibri" panose="020F0502020204030204" pitchFamily="34" charset="0"/>
                <a:ea typeface="Calibri" panose="020F0502020204030204" pitchFamily="34" charset="0"/>
                <a:cs typeface="Arial" panose="020B0604020202020204" pitchFamily="34" charset="0"/>
              </a:rPr>
              <a:t>vizualized</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317454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47BF7-4FD7-4C0B-8CC7-7D1DD0CAB0C4}"/>
              </a:ext>
            </a:extLst>
          </p:cNvPr>
          <p:cNvSpPr>
            <a:spLocks noGrp="1"/>
          </p:cNvSpPr>
          <p:nvPr>
            <p:ph type="title"/>
          </p:nvPr>
        </p:nvSpPr>
        <p:spPr>
          <a:xfrm>
            <a:off x="1059814" y="964692"/>
            <a:ext cx="2197735" cy="1188720"/>
          </a:xfrm>
        </p:spPr>
        <p:txBody>
          <a:bodyPr/>
          <a:lstStyle/>
          <a:p>
            <a:r>
              <a:rPr lang="en-US" sz="1800" b="1" dirty="0">
                <a:effectLst/>
                <a:latin typeface="Calibri" panose="020F0502020204030204" pitchFamily="34" charset="0"/>
                <a:ea typeface="Calibri" panose="020F0502020204030204" pitchFamily="34" charset="0"/>
                <a:cs typeface="Arial" panose="020B0604020202020204" pitchFamily="34" charset="0"/>
              </a:rPr>
              <a:t>Results</a:t>
            </a:r>
            <a:br>
              <a:rPr lang="cs-CZ" sz="1800" dirty="0">
                <a:effectLst/>
                <a:latin typeface="Calibri" panose="020F0502020204030204" pitchFamily="34" charset="0"/>
                <a:ea typeface="Calibri" panose="020F0502020204030204" pitchFamily="34" charset="0"/>
                <a:cs typeface="Arial" panose="020B0604020202020204" pitchFamily="34" charset="0"/>
              </a:rPr>
            </a:br>
            <a:endParaRPr lang="cs-CZ" dirty="0"/>
          </a:p>
        </p:txBody>
      </p:sp>
      <p:pic>
        <p:nvPicPr>
          <p:cNvPr id="4" name="Picture 3">
            <a:extLst>
              <a:ext uri="{FF2B5EF4-FFF2-40B4-BE49-F238E27FC236}">
                <a16:creationId xmlns:a16="http://schemas.microsoft.com/office/drawing/2014/main" id="{2EAE6338-3315-440B-867E-496401D32AD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257549" y="595457"/>
            <a:ext cx="4184970" cy="6020849"/>
          </a:xfrm>
          <a:prstGeom prst="rect">
            <a:avLst/>
          </a:prstGeom>
          <a:noFill/>
          <a:ln>
            <a:noFill/>
          </a:ln>
        </p:spPr>
      </p:pic>
      <p:pic>
        <p:nvPicPr>
          <p:cNvPr id="5" name="Picture 4">
            <a:extLst>
              <a:ext uri="{FF2B5EF4-FFF2-40B4-BE49-F238E27FC236}">
                <a16:creationId xmlns:a16="http://schemas.microsoft.com/office/drawing/2014/main" id="{BB1EDA24-AF4E-49BB-A099-D26C48D1D00B}"/>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658102" y="964692"/>
            <a:ext cx="3124198" cy="5282380"/>
          </a:xfrm>
          <a:prstGeom prst="rect">
            <a:avLst/>
          </a:prstGeom>
          <a:noFill/>
          <a:ln>
            <a:noFill/>
          </a:ln>
        </p:spPr>
      </p:pic>
    </p:spTree>
    <p:extLst>
      <p:ext uri="{BB962C8B-B14F-4D97-AF65-F5344CB8AC3E}">
        <p14:creationId xmlns:p14="http://schemas.microsoft.com/office/powerpoint/2010/main" val="2820840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8A55D79-B637-483C-A70D-78ABAF0B320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8982075" y="107442"/>
            <a:ext cx="2247900" cy="6474333"/>
          </a:xfrm>
          <a:prstGeom prst="rect">
            <a:avLst/>
          </a:prstGeom>
          <a:noFill/>
          <a:ln>
            <a:noFill/>
          </a:ln>
        </p:spPr>
      </p:pic>
      <p:sp>
        <p:nvSpPr>
          <p:cNvPr id="7" name="Title 1">
            <a:extLst>
              <a:ext uri="{FF2B5EF4-FFF2-40B4-BE49-F238E27FC236}">
                <a16:creationId xmlns:a16="http://schemas.microsoft.com/office/drawing/2014/main" id="{1A6C5946-C2EB-400E-BA94-D68D421F59CB}"/>
              </a:ext>
            </a:extLst>
          </p:cNvPr>
          <p:cNvSpPr txBox="1">
            <a:spLocks/>
          </p:cNvSpPr>
          <p:nvPr/>
        </p:nvSpPr>
        <p:spPr bwMode="black">
          <a:xfrm>
            <a:off x="1059814" y="964692"/>
            <a:ext cx="2197735" cy="1188720"/>
          </a:xfrm>
          <a:prstGeom prst="rect">
            <a:avLst/>
          </a:prstGeom>
          <a:solidFill>
            <a:schemeClr val="bg2">
              <a:lumMod val="60000"/>
              <a:lumOff val="40000"/>
              <a:alpha val="15000"/>
            </a:schemeClr>
          </a:solidFill>
          <a:ln w="31750" cap="sq">
            <a:solidFill>
              <a:schemeClr val="tx1">
                <a:lumMod val="75000"/>
                <a:lumOff val="25000"/>
              </a:schemeClr>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sz="1800" b="1" dirty="0">
                <a:latin typeface="Calibri" panose="020F0502020204030204" pitchFamily="34" charset="0"/>
                <a:ea typeface="Calibri" panose="020F0502020204030204" pitchFamily="34" charset="0"/>
                <a:cs typeface="Arial" panose="020B0604020202020204" pitchFamily="34" charset="0"/>
              </a:rPr>
              <a:t>Results</a:t>
            </a:r>
            <a:br>
              <a:rPr lang="cs-CZ" sz="1800" dirty="0">
                <a:latin typeface="Calibri" panose="020F0502020204030204" pitchFamily="34" charset="0"/>
                <a:ea typeface="Calibri" panose="020F0502020204030204" pitchFamily="34" charset="0"/>
                <a:cs typeface="Arial" panose="020B0604020202020204" pitchFamily="34" charset="0"/>
              </a:rPr>
            </a:br>
            <a:endParaRPr lang="cs-CZ" dirty="0"/>
          </a:p>
        </p:txBody>
      </p:sp>
      <p:pic>
        <p:nvPicPr>
          <p:cNvPr id="8" name="Picture 7">
            <a:extLst>
              <a:ext uri="{FF2B5EF4-FFF2-40B4-BE49-F238E27FC236}">
                <a16:creationId xmlns:a16="http://schemas.microsoft.com/office/drawing/2014/main" id="{94A3E0E7-B11A-466C-AB9B-B4F98C610043}"/>
              </a:ext>
            </a:extLst>
          </p:cNvPr>
          <p:cNvPicPr/>
          <p:nvPr/>
        </p:nvPicPr>
        <p:blipFill>
          <a:blip r:embed="rId3"/>
          <a:stretch>
            <a:fillRect/>
          </a:stretch>
        </p:blipFill>
        <p:spPr>
          <a:xfrm>
            <a:off x="4114800" y="378905"/>
            <a:ext cx="4362450" cy="2764346"/>
          </a:xfrm>
          <a:prstGeom prst="rect">
            <a:avLst/>
          </a:prstGeom>
        </p:spPr>
      </p:pic>
      <p:pic>
        <p:nvPicPr>
          <p:cNvPr id="9" name="Picture 8">
            <a:extLst>
              <a:ext uri="{FF2B5EF4-FFF2-40B4-BE49-F238E27FC236}">
                <a16:creationId xmlns:a16="http://schemas.microsoft.com/office/drawing/2014/main" id="{4D0D6D7F-18E4-4E96-B3F2-173233B3DABE}"/>
              </a:ext>
            </a:extLst>
          </p:cNvPr>
          <p:cNvPicPr/>
          <p:nvPr/>
        </p:nvPicPr>
        <p:blipFill>
          <a:blip r:embed="rId4"/>
          <a:stretch>
            <a:fillRect/>
          </a:stretch>
        </p:blipFill>
        <p:spPr>
          <a:xfrm>
            <a:off x="4114801" y="3429000"/>
            <a:ext cx="4362450" cy="2764346"/>
          </a:xfrm>
          <a:prstGeom prst="rect">
            <a:avLst/>
          </a:prstGeom>
        </p:spPr>
      </p:pic>
    </p:spTree>
    <p:extLst>
      <p:ext uri="{BB962C8B-B14F-4D97-AF65-F5344CB8AC3E}">
        <p14:creationId xmlns:p14="http://schemas.microsoft.com/office/powerpoint/2010/main" val="2191133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5CEF3-2A6C-45AA-9298-54CC701AB9A1}"/>
              </a:ext>
            </a:extLst>
          </p:cNvPr>
          <p:cNvSpPr>
            <a:spLocks noGrp="1"/>
          </p:cNvSpPr>
          <p:nvPr>
            <p:ph type="title"/>
          </p:nvPr>
        </p:nvSpPr>
        <p:spPr/>
        <p:txBody>
          <a:bodyPr/>
          <a:lstStyle/>
          <a:p>
            <a:r>
              <a:rPr lang="en-US" sz="1800" b="1" dirty="0">
                <a:effectLst/>
                <a:latin typeface="Calibri" panose="020F0502020204030204" pitchFamily="34" charset="0"/>
                <a:ea typeface="Calibri" panose="020F0502020204030204" pitchFamily="34" charset="0"/>
                <a:cs typeface="Arial" panose="020B0604020202020204" pitchFamily="34" charset="0"/>
              </a:rPr>
              <a:t>Discussion </a:t>
            </a:r>
            <a:endParaRPr lang="cs-CZ" dirty="0"/>
          </a:p>
        </p:txBody>
      </p:sp>
      <p:sp>
        <p:nvSpPr>
          <p:cNvPr id="3" name="Content Placeholder 2">
            <a:extLst>
              <a:ext uri="{FF2B5EF4-FFF2-40B4-BE49-F238E27FC236}">
                <a16:creationId xmlns:a16="http://schemas.microsoft.com/office/drawing/2014/main" id="{D6982885-D669-4507-9AD1-C81E4FE425A9}"/>
              </a:ext>
            </a:extLst>
          </p:cNvPr>
          <p:cNvSpPr>
            <a:spLocks noGrp="1"/>
          </p:cNvSpPr>
          <p:nvPr>
            <p:ph idx="1"/>
          </p:nvPr>
        </p:nvSpPr>
        <p:spPr/>
        <p:txBody>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Only 9 from 65 venues are the same in both cities</a:t>
            </a:r>
            <a:r>
              <a:rPr lang="cs-CZ" dirty="0">
                <a:latin typeface="Calibri" panose="020F0502020204030204" pitchFamily="34" charset="0"/>
                <a:ea typeface="Calibri" panose="020F0502020204030204" pitchFamily="34" charset="0"/>
                <a:cs typeface="Arial" panose="020B0604020202020204" pitchFamily="34" charset="0"/>
              </a:rPr>
              <a:t>!</a:t>
            </a:r>
          </a:p>
          <a:p>
            <a:r>
              <a:rPr lang="cs-CZ" dirty="0">
                <a:latin typeface="Calibri" panose="020F0502020204030204" pitchFamily="34" charset="0"/>
                <a:ea typeface="Calibri" panose="020F0502020204030204" pitchFamily="34" charset="0"/>
                <a:cs typeface="Arial" panose="020B0604020202020204" pitchFamily="34" charset="0"/>
              </a:rPr>
              <a:t>Munic has more </a:t>
            </a:r>
            <a:r>
              <a:rPr lang="cs-CZ" dirty="0" err="1">
                <a:latin typeface="Calibri" panose="020F0502020204030204" pitchFamily="34" charset="0"/>
                <a:ea typeface="Calibri" panose="020F0502020204030204" pitchFamily="34" charset="0"/>
                <a:cs typeface="Arial" panose="020B0604020202020204" pitchFamily="34" charset="0"/>
              </a:rPr>
              <a:t>unique</a:t>
            </a:r>
            <a:r>
              <a:rPr lang="cs-CZ" dirty="0">
                <a:latin typeface="Calibri" panose="020F0502020204030204" pitchFamily="34" charset="0"/>
                <a:ea typeface="Calibri" panose="020F0502020204030204" pitchFamily="34" charset="0"/>
                <a:cs typeface="Arial" panose="020B0604020202020204" pitchFamily="34" charset="0"/>
              </a:rPr>
              <a:t> </a:t>
            </a:r>
            <a:r>
              <a:rPr lang="cs-CZ" dirty="0" err="1">
                <a:latin typeface="Calibri" panose="020F0502020204030204" pitchFamily="34" charset="0"/>
                <a:ea typeface="Calibri" panose="020F0502020204030204" pitchFamily="34" charset="0"/>
                <a:cs typeface="Arial" panose="020B0604020202020204" pitchFamily="34" charset="0"/>
              </a:rPr>
              <a:t>venues</a:t>
            </a:r>
            <a:r>
              <a:rPr lang="cs-CZ" dirty="0">
                <a:latin typeface="Calibri" panose="020F0502020204030204" pitchFamily="34" charset="0"/>
                <a:ea typeface="Calibri" panose="020F0502020204030204" pitchFamily="34" charset="0"/>
                <a:cs typeface="Arial" panose="020B0604020202020204" pitchFamily="34" charset="0"/>
              </a:rPr>
              <a:t> </a:t>
            </a:r>
            <a:r>
              <a:rPr lang="en-US" sz="1800" dirty="0">
                <a:effectLst/>
                <a:latin typeface="Calibri" panose="020F0502020204030204" pitchFamily="34" charset="0"/>
                <a:ea typeface="Calibri" panose="020F0502020204030204" pitchFamily="34" charset="0"/>
                <a:cs typeface="Arial" panose="020B0604020202020204" pitchFamily="34" charset="0"/>
              </a:rPr>
              <a:t> </a:t>
            </a:r>
            <a:r>
              <a:rPr lang="cs-CZ" sz="1800" dirty="0" err="1">
                <a:effectLst/>
                <a:latin typeface="Calibri" panose="020F0502020204030204" pitchFamily="34" charset="0"/>
                <a:ea typeface="Calibri" panose="020F0502020204030204" pitchFamily="34" charset="0"/>
                <a:cs typeface="Arial" panose="020B0604020202020204" pitchFamily="34" charset="0"/>
              </a:rPr>
              <a:t>than</a:t>
            </a:r>
            <a:r>
              <a:rPr lang="cs-CZ" sz="1800" dirty="0">
                <a:effectLst/>
                <a:latin typeface="Calibri" panose="020F0502020204030204" pitchFamily="34" charset="0"/>
                <a:ea typeface="Calibri" panose="020F0502020204030204" pitchFamily="34" charset="0"/>
                <a:cs typeface="Arial" panose="020B0604020202020204" pitchFamily="34" charset="0"/>
              </a:rPr>
              <a:t> Prague.</a:t>
            </a:r>
          </a:p>
          <a:p>
            <a:r>
              <a:rPr lang="cs-CZ" dirty="0" err="1">
                <a:latin typeface="Calibri" panose="020F0502020204030204" pitchFamily="34" charset="0"/>
                <a:cs typeface="Arial" panose="020B0604020202020204" pitchFamily="34" charset="0"/>
              </a:rPr>
              <a:t>The</a:t>
            </a:r>
            <a:r>
              <a:rPr lang="cs-CZ" dirty="0">
                <a:latin typeface="Calibri" panose="020F0502020204030204" pitchFamily="34" charset="0"/>
                <a:cs typeface="Arial" panose="020B0604020202020204" pitchFamily="34" charset="0"/>
              </a:rPr>
              <a:t> API </a:t>
            </a:r>
            <a:r>
              <a:rPr lang="cs-CZ" dirty="0" err="1">
                <a:latin typeface="Calibri" panose="020F0502020204030204" pitchFamily="34" charset="0"/>
                <a:cs typeface="Arial" panose="020B0604020202020204" pitchFamily="34" charset="0"/>
              </a:rPr>
              <a:t>uses</a:t>
            </a:r>
            <a:r>
              <a:rPr lang="cs-CZ" dirty="0">
                <a:latin typeface="Calibri" panose="020F0502020204030204" pitchFamily="34" charset="0"/>
                <a:cs typeface="Arial" panose="020B0604020202020204" pitchFamily="34" charset="0"/>
              </a:rPr>
              <a:t> </a:t>
            </a:r>
            <a:r>
              <a:rPr lang="cs-CZ" dirty="0" err="1">
                <a:latin typeface="Calibri" panose="020F0502020204030204" pitchFamily="34" charset="0"/>
                <a:cs typeface="Arial" panose="020B0604020202020204" pitchFamily="34" charset="0"/>
              </a:rPr>
              <a:t>different</a:t>
            </a:r>
            <a:r>
              <a:rPr lang="cs-CZ" dirty="0">
                <a:latin typeface="Calibri" panose="020F0502020204030204" pitchFamily="34" charset="0"/>
                <a:cs typeface="Arial" panose="020B0604020202020204" pitchFamily="34" charset="0"/>
              </a:rPr>
              <a:t> </a:t>
            </a:r>
            <a:r>
              <a:rPr lang="cs-CZ" dirty="0" err="1">
                <a:latin typeface="Calibri" panose="020F0502020204030204" pitchFamily="34" charset="0"/>
                <a:cs typeface="Arial" panose="020B0604020202020204" pitchFamily="34" charset="0"/>
              </a:rPr>
              <a:t>names</a:t>
            </a:r>
            <a:r>
              <a:rPr lang="cs-CZ" dirty="0">
                <a:latin typeface="Calibri" panose="020F0502020204030204" pitchFamily="34" charset="0"/>
                <a:cs typeface="Arial" panose="020B0604020202020204" pitchFamily="34" charset="0"/>
              </a:rPr>
              <a:t> </a:t>
            </a:r>
            <a:r>
              <a:rPr lang="cs-CZ" dirty="0" err="1">
                <a:latin typeface="Calibri" panose="020F0502020204030204" pitchFamily="34" charset="0"/>
                <a:cs typeface="Arial" panose="020B0604020202020204" pitchFamily="34" charset="0"/>
              </a:rPr>
              <a:t>fo</a:t>
            </a:r>
            <a:r>
              <a:rPr lang="cs-CZ" dirty="0">
                <a:latin typeface="Calibri" panose="020F0502020204030204" pitchFamily="34" charset="0"/>
                <a:cs typeface="Arial" panose="020B0604020202020204" pitchFamily="34" charset="0"/>
              </a:rPr>
              <a:t> </a:t>
            </a:r>
            <a:r>
              <a:rPr lang="cs-CZ" dirty="0" err="1">
                <a:latin typeface="Calibri" panose="020F0502020204030204" pitchFamily="34" charset="0"/>
                <a:cs typeface="Arial" panose="020B0604020202020204" pitchFamily="34" charset="0"/>
              </a:rPr>
              <a:t>the</a:t>
            </a:r>
            <a:r>
              <a:rPr lang="cs-CZ" dirty="0">
                <a:latin typeface="Calibri" panose="020F0502020204030204" pitchFamily="34" charset="0"/>
                <a:cs typeface="Arial" panose="020B0604020202020204" pitchFamily="34" charset="0"/>
              </a:rPr>
              <a:t> </a:t>
            </a:r>
            <a:r>
              <a:rPr lang="cs-CZ" dirty="0" err="1">
                <a:latin typeface="Calibri" panose="020F0502020204030204" pitchFamily="34" charset="0"/>
                <a:cs typeface="Arial" panose="020B0604020202020204" pitchFamily="34" charset="0"/>
              </a:rPr>
              <a:t>same</a:t>
            </a:r>
            <a:r>
              <a:rPr lang="cs-CZ" dirty="0">
                <a:latin typeface="Calibri" panose="020F0502020204030204" pitchFamily="34" charset="0"/>
                <a:cs typeface="Arial" panose="020B0604020202020204" pitchFamily="34" charset="0"/>
              </a:rPr>
              <a:t> </a:t>
            </a:r>
            <a:r>
              <a:rPr lang="cs-CZ" dirty="0" err="1">
                <a:latin typeface="Calibri" panose="020F0502020204030204" pitchFamily="34" charset="0"/>
                <a:cs typeface="Arial" panose="020B0604020202020204" pitchFamily="34" charset="0"/>
              </a:rPr>
              <a:t>venues</a:t>
            </a:r>
            <a:endParaRPr lang="cs-CZ" dirty="0"/>
          </a:p>
          <a:p>
            <a:endParaRPr lang="cs-CZ" dirty="0"/>
          </a:p>
        </p:txBody>
      </p:sp>
    </p:spTree>
    <p:extLst>
      <p:ext uri="{BB962C8B-B14F-4D97-AF65-F5344CB8AC3E}">
        <p14:creationId xmlns:p14="http://schemas.microsoft.com/office/powerpoint/2010/main" val="1441176378"/>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635D4D"/>
      </a:dk2>
      <a:lt2>
        <a:srgbClr val="D8D6BA"/>
      </a:lt2>
      <a:accent1>
        <a:srgbClr val="9CBEBD"/>
      </a:accent1>
      <a:accent2>
        <a:srgbClr val="D2CB6C"/>
      </a:accent2>
      <a:accent3>
        <a:srgbClr val="9D9A93"/>
      </a:accent3>
      <a:accent4>
        <a:srgbClr val="C89F5D"/>
      </a:accent4>
      <a:accent5>
        <a:srgbClr val="A9A57C"/>
      </a:accent5>
      <a:accent6>
        <a:srgbClr val="95A39D"/>
      </a:accent6>
      <a:hlink>
        <a:srgbClr val="D25814"/>
      </a:hlink>
      <a:folHlink>
        <a:srgbClr val="849A0A"/>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0BDC4BB7-8AF9-46FD-8C32-AB93AC9C4100}"/>
    </a:ext>
  </a:extLst>
</a:theme>
</file>

<file path=docProps/app.xml><?xml version="1.0" encoding="utf-8"?>
<Properties xmlns="http://schemas.openxmlformats.org/officeDocument/2006/extended-properties" xmlns:vt="http://schemas.openxmlformats.org/officeDocument/2006/docPropsVTypes">
  <Template>TM10001115[[fn=Parcel]]</Template>
  <TotalTime>0</TotalTime>
  <Words>321</Words>
  <Application>Microsoft Office PowerPoint</Application>
  <PresentationFormat>Widescreen</PresentationFormat>
  <Paragraphs>31</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Calibri Light</vt:lpstr>
      <vt:lpstr>Gill Sans MT</vt:lpstr>
      <vt:lpstr>OpenSans-Light</vt:lpstr>
      <vt:lpstr>Symbol</vt:lpstr>
      <vt:lpstr>Parcel</vt:lpstr>
      <vt:lpstr>IBM Applied Data Science Capstone Project - The Battle of Neighborhoods (Week 2)   Cities Divided by Iron Curtain new Opportunities </vt:lpstr>
      <vt:lpstr>Prague vs Munich</vt:lpstr>
      <vt:lpstr>Introduction/Business Problem</vt:lpstr>
      <vt:lpstr>Business Problem </vt:lpstr>
      <vt:lpstr>Data </vt:lpstr>
      <vt:lpstr>Methodology </vt:lpstr>
      <vt:lpstr>Results </vt:lpstr>
      <vt:lpstr>PowerPoint Presentation</vt:lpstr>
      <vt:lpstr>Discussion </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Applied Data Science Capstone Project - The Battle of Neighborhoods (Week 2)   Cities Divided by Iron Curtain new Opportunities</dc:title>
  <dc:creator>miroslav danek</dc:creator>
  <cp:lastModifiedBy>miroslav danek</cp:lastModifiedBy>
  <cp:revision>4</cp:revision>
  <dcterms:created xsi:type="dcterms:W3CDTF">2021-04-30T20:36:53Z</dcterms:created>
  <dcterms:modified xsi:type="dcterms:W3CDTF">2021-04-30T21:28:23Z</dcterms:modified>
</cp:coreProperties>
</file>

<file path=docProps/thumbnail.jpeg>
</file>